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 id="296" r:id="rId36"/>
    <p:sldId id="297" r:id="rId3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086" autoAdjust="0"/>
  </p:normalViewPr>
  <p:slideViewPr>
    <p:cSldViewPr>
      <p:cViewPr>
        <p:scale>
          <a:sx n="93" d="100"/>
          <a:sy n="93" d="100"/>
        </p:scale>
        <p:origin x="-130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6">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7">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8">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9">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B64000-CD93-4547-9B70-747AF1C9312A}" type="doc">
      <dgm:prSet loTypeId="urn:microsoft.com/office/officeart/2005/8/layout/radial6" loCatId="cycle" qsTypeId="urn:microsoft.com/office/officeart/2005/8/quickstyle/simple1" qsCatId="simple" csTypeId="urn:microsoft.com/office/officeart/2005/8/colors/colorful1#1" csCatId="colorful" phldr="1"/>
      <dgm:spPr/>
      <dgm:t>
        <a:bodyPr/>
        <a:lstStyle/>
        <a:p>
          <a:endParaRPr lang="es-MX"/>
        </a:p>
      </dgm:t>
    </dgm:pt>
    <dgm:pt modelId="{12A424A1-4E14-4622-8B5D-E0844E204742}">
      <dgm:prSet phldrT="[Texto]"/>
      <dgm:spPr/>
      <dgm:t>
        <a:bodyPr/>
        <a:lstStyle/>
        <a:p>
          <a:r>
            <a:rPr lang="es-MX" dirty="0" smtClean="0"/>
            <a:t>I.A.</a:t>
          </a:r>
          <a:endParaRPr lang="es-MX" dirty="0"/>
        </a:p>
      </dgm:t>
    </dgm:pt>
    <dgm:pt modelId="{9CBA5FCB-B57E-4F8B-A086-4F5A3B67573F}" type="parTrans" cxnId="{3BAD1E8C-8ECC-4612-B8F1-1CFE9DB7AEF9}">
      <dgm:prSet/>
      <dgm:spPr/>
      <dgm:t>
        <a:bodyPr/>
        <a:lstStyle/>
        <a:p>
          <a:endParaRPr lang="es-MX"/>
        </a:p>
      </dgm:t>
    </dgm:pt>
    <dgm:pt modelId="{A127EDDF-C4FD-45BA-9A7C-09220BAF06D6}" type="sibTrans" cxnId="{3BAD1E8C-8ECC-4612-B8F1-1CFE9DB7AEF9}">
      <dgm:prSet/>
      <dgm:spPr/>
      <dgm:t>
        <a:bodyPr/>
        <a:lstStyle/>
        <a:p>
          <a:endParaRPr lang="es-MX"/>
        </a:p>
      </dgm:t>
    </dgm:pt>
    <dgm:pt modelId="{DCEB1528-7A72-4FB9-8888-4CC898C64326}">
      <dgm:prSet phldrT="[Texto]"/>
      <dgm:spPr/>
      <dgm:t>
        <a:bodyPr/>
        <a:lstStyle/>
        <a:p>
          <a:r>
            <a:rPr lang="es-MX" dirty="0" smtClean="0"/>
            <a:t>Robótica</a:t>
          </a:r>
          <a:endParaRPr lang="es-MX" dirty="0"/>
        </a:p>
      </dgm:t>
    </dgm:pt>
    <dgm:pt modelId="{B48EEE91-A928-4A40-ADF0-A27C96BCEECE}" type="parTrans" cxnId="{8D00F213-5E57-42B3-80CC-A85D8D5E1844}">
      <dgm:prSet/>
      <dgm:spPr/>
      <dgm:t>
        <a:bodyPr/>
        <a:lstStyle/>
        <a:p>
          <a:endParaRPr lang="es-MX"/>
        </a:p>
      </dgm:t>
    </dgm:pt>
    <dgm:pt modelId="{8E097BBE-7DC8-451D-8445-4ED2C7235781}" type="sibTrans" cxnId="{8D00F213-5E57-42B3-80CC-A85D8D5E1844}">
      <dgm:prSet/>
      <dgm:spPr/>
      <dgm:t>
        <a:bodyPr/>
        <a:lstStyle/>
        <a:p>
          <a:endParaRPr lang="es-MX"/>
        </a:p>
      </dgm:t>
    </dgm:pt>
    <dgm:pt modelId="{E26D314A-817D-4905-B798-755B0DB09056}" type="pres">
      <dgm:prSet presAssocID="{A8B64000-CD93-4547-9B70-747AF1C9312A}" presName="Name0" presStyleCnt="0">
        <dgm:presLayoutVars>
          <dgm:chMax val="1"/>
          <dgm:dir/>
          <dgm:animLvl val="ctr"/>
          <dgm:resizeHandles val="exact"/>
        </dgm:presLayoutVars>
      </dgm:prSet>
      <dgm:spPr/>
      <dgm:t>
        <a:bodyPr/>
        <a:lstStyle/>
        <a:p>
          <a:endParaRPr lang="es-MX"/>
        </a:p>
      </dgm:t>
    </dgm:pt>
    <dgm:pt modelId="{BA8A774C-F49C-4DF5-9A73-17C7D2D2E1C6}" type="pres">
      <dgm:prSet presAssocID="{12A424A1-4E14-4622-8B5D-E0844E204742}" presName="centerShape" presStyleLbl="node0" presStyleIdx="0" presStyleCnt="1" custLinFactNeighborX="14345" custLinFactNeighborY="0"/>
      <dgm:spPr/>
      <dgm:t>
        <a:bodyPr/>
        <a:lstStyle/>
        <a:p>
          <a:endParaRPr lang="es-MX"/>
        </a:p>
      </dgm:t>
    </dgm:pt>
    <dgm:pt modelId="{E45346B3-F91E-4E0A-8EED-35877D5D8C6B}" type="pres">
      <dgm:prSet presAssocID="{DCEB1528-7A72-4FB9-8888-4CC898C64326}" presName="oneComp" presStyleCnt="0"/>
      <dgm:spPr/>
    </dgm:pt>
    <dgm:pt modelId="{830F3378-61E9-436B-9B22-37548DA92BCF}" type="pres">
      <dgm:prSet presAssocID="{DCEB1528-7A72-4FB9-8888-4CC898C64326}" presName="dummyConnPt" presStyleCnt="0"/>
      <dgm:spPr/>
    </dgm:pt>
    <dgm:pt modelId="{671CAFAD-7A1E-4E53-9B6A-3824431A251B}" type="pres">
      <dgm:prSet presAssocID="{DCEB1528-7A72-4FB9-8888-4CC898C64326}" presName="oneNode" presStyleLbl="node1" presStyleIdx="0" presStyleCnt="1" custLinFactNeighborX="29095" custLinFactNeighborY="0">
        <dgm:presLayoutVars>
          <dgm:bulletEnabled val="1"/>
        </dgm:presLayoutVars>
      </dgm:prSet>
      <dgm:spPr/>
      <dgm:t>
        <a:bodyPr/>
        <a:lstStyle/>
        <a:p>
          <a:endParaRPr lang="es-MX"/>
        </a:p>
      </dgm:t>
    </dgm:pt>
    <dgm:pt modelId="{62B723C0-7D95-4E84-B70B-F2D3D410DDE1}" type="pres">
      <dgm:prSet presAssocID="{DCEB1528-7A72-4FB9-8888-4CC898C64326}" presName="dummya" presStyleCnt="0"/>
      <dgm:spPr/>
    </dgm:pt>
    <dgm:pt modelId="{54B588DD-FB17-4396-AAE6-7F78BEBD4CDE}" type="pres">
      <dgm:prSet presAssocID="{DCEB1528-7A72-4FB9-8888-4CC898C64326}" presName="dummyb" presStyleCnt="0"/>
      <dgm:spPr/>
    </dgm:pt>
    <dgm:pt modelId="{42016028-BC97-42B1-B29D-636110D229AC}" type="pres">
      <dgm:prSet presAssocID="{DCEB1528-7A72-4FB9-8888-4CC898C64326}" presName="dummyc" presStyleCnt="0"/>
      <dgm:spPr/>
    </dgm:pt>
    <dgm:pt modelId="{D83BB57C-8822-449F-98ED-BFC72D553986}" type="pres">
      <dgm:prSet presAssocID="{8E097BBE-7DC8-451D-8445-4ED2C7235781}" presName="singleconn" presStyleLbl="sibTrans2D1" presStyleIdx="0" presStyleCnt="1" custScaleX="80275" custScaleY="82290" custLinFactNeighborX="76922" custLinFactNeighborY="861"/>
      <dgm:spPr/>
      <dgm:t>
        <a:bodyPr/>
        <a:lstStyle/>
        <a:p>
          <a:endParaRPr lang="es-MX"/>
        </a:p>
      </dgm:t>
    </dgm:pt>
  </dgm:ptLst>
  <dgm:cxnLst>
    <dgm:cxn modelId="{8D00F213-5E57-42B3-80CC-A85D8D5E1844}" srcId="{12A424A1-4E14-4622-8B5D-E0844E204742}" destId="{DCEB1528-7A72-4FB9-8888-4CC898C64326}" srcOrd="0" destOrd="0" parTransId="{B48EEE91-A928-4A40-ADF0-A27C96BCEECE}" sibTransId="{8E097BBE-7DC8-451D-8445-4ED2C7235781}"/>
    <dgm:cxn modelId="{F9F3CF53-4742-4DDD-AC29-B2505E8BCD97}" type="presOf" srcId="{12A424A1-4E14-4622-8B5D-E0844E204742}" destId="{BA8A774C-F49C-4DF5-9A73-17C7D2D2E1C6}" srcOrd="0" destOrd="0" presId="urn:microsoft.com/office/officeart/2005/8/layout/radial6"/>
    <dgm:cxn modelId="{3BAD1E8C-8ECC-4612-B8F1-1CFE9DB7AEF9}" srcId="{A8B64000-CD93-4547-9B70-747AF1C9312A}" destId="{12A424A1-4E14-4622-8B5D-E0844E204742}" srcOrd="0" destOrd="0" parTransId="{9CBA5FCB-B57E-4F8B-A086-4F5A3B67573F}" sibTransId="{A127EDDF-C4FD-45BA-9A7C-09220BAF06D6}"/>
    <dgm:cxn modelId="{B2BA9459-99FD-499B-A08F-231B1D66A6D8}" type="presOf" srcId="{DCEB1528-7A72-4FB9-8888-4CC898C64326}" destId="{671CAFAD-7A1E-4E53-9B6A-3824431A251B}" srcOrd="0" destOrd="0" presId="urn:microsoft.com/office/officeart/2005/8/layout/radial6"/>
    <dgm:cxn modelId="{A8C1C5A1-0401-4A75-BE57-F58885AEB870}" type="presOf" srcId="{8E097BBE-7DC8-451D-8445-4ED2C7235781}" destId="{D83BB57C-8822-449F-98ED-BFC72D553986}" srcOrd="0" destOrd="0" presId="urn:microsoft.com/office/officeart/2005/8/layout/radial6"/>
    <dgm:cxn modelId="{4F94317E-CDF1-49E2-925D-C4972BA75950}" type="presOf" srcId="{A8B64000-CD93-4547-9B70-747AF1C9312A}" destId="{E26D314A-817D-4905-B798-755B0DB09056}" srcOrd="0" destOrd="0" presId="urn:microsoft.com/office/officeart/2005/8/layout/radial6"/>
    <dgm:cxn modelId="{1FB4671D-DC5E-4EE1-8BEF-D1645C27B570}" type="presParOf" srcId="{E26D314A-817D-4905-B798-755B0DB09056}" destId="{BA8A774C-F49C-4DF5-9A73-17C7D2D2E1C6}" srcOrd="0" destOrd="0" presId="urn:microsoft.com/office/officeart/2005/8/layout/radial6"/>
    <dgm:cxn modelId="{FA807B62-161E-4B0D-B275-2BFA5D90DA9A}" type="presParOf" srcId="{E26D314A-817D-4905-B798-755B0DB09056}" destId="{E45346B3-F91E-4E0A-8EED-35877D5D8C6B}" srcOrd="1" destOrd="0" presId="urn:microsoft.com/office/officeart/2005/8/layout/radial6"/>
    <dgm:cxn modelId="{0B8D839B-BB1E-4B1A-831B-3FE5EC1AE86C}" type="presParOf" srcId="{E45346B3-F91E-4E0A-8EED-35877D5D8C6B}" destId="{830F3378-61E9-436B-9B22-37548DA92BCF}" srcOrd="0" destOrd="0" presId="urn:microsoft.com/office/officeart/2005/8/layout/radial6"/>
    <dgm:cxn modelId="{98745918-BFAE-4FF0-8103-079412285C28}" type="presParOf" srcId="{E45346B3-F91E-4E0A-8EED-35877D5D8C6B}" destId="{671CAFAD-7A1E-4E53-9B6A-3824431A251B}" srcOrd="1" destOrd="0" presId="urn:microsoft.com/office/officeart/2005/8/layout/radial6"/>
    <dgm:cxn modelId="{336D01DA-07CD-434C-9106-0550DCA14537}" type="presParOf" srcId="{E26D314A-817D-4905-B798-755B0DB09056}" destId="{62B723C0-7D95-4E84-B70B-F2D3D410DDE1}" srcOrd="2" destOrd="0" presId="urn:microsoft.com/office/officeart/2005/8/layout/radial6"/>
    <dgm:cxn modelId="{DEBD34C9-2054-4223-9C24-32827D241B55}" type="presParOf" srcId="{E26D314A-817D-4905-B798-755B0DB09056}" destId="{54B588DD-FB17-4396-AAE6-7F78BEBD4CDE}" srcOrd="3" destOrd="0" presId="urn:microsoft.com/office/officeart/2005/8/layout/radial6"/>
    <dgm:cxn modelId="{BF4566C7-64A0-48C5-9D5C-487CFCC89A23}" type="presParOf" srcId="{E26D314A-817D-4905-B798-755B0DB09056}" destId="{42016028-BC97-42B1-B29D-636110D229AC}" srcOrd="4" destOrd="0" presId="urn:microsoft.com/office/officeart/2005/8/layout/radial6"/>
    <dgm:cxn modelId="{C3670556-7FE8-4842-8C42-E773AC8F678C}" type="presParOf" srcId="{E26D314A-817D-4905-B798-755B0DB09056}" destId="{D83BB57C-8822-449F-98ED-BFC72D553986}" srcOrd="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B64000-CD93-4547-9B70-747AF1C9312A}" type="doc">
      <dgm:prSet loTypeId="urn:microsoft.com/office/officeart/2005/8/layout/radial6" loCatId="cycle" qsTypeId="urn:microsoft.com/office/officeart/2005/8/quickstyle/simple1" qsCatId="simple" csTypeId="urn:microsoft.com/office/officeart/2005/8/colors/colorful1#2" csCatId="colorful" phldr="1"/>
      <dgm:spPr/>
      <dgm:t>
        <a:bodyPr/>
        <a:lstStyle/>
        <a:p>
          <a:endParaRPr lang="es-MX"/>
        </a:p>
      </dgm:t>
    </dgm:pt>
    <dgm:pt modelId="{12A424A1-4E14-4622-8B5D-E0844E204742}">
      <dgm:prSet phldrT="[Texto]"/>
      <dgm:spPr/>
      <dgm:t>
        <a:bodyPr/>
        <a:lstStyle/>
        <a:p>
          <a:r>
            <a:rPr lang="es-MX" dirty="0" smtClean="0"/>
            <a:t>I.A.</a:t>
          </a:r>
          <a:endParaRPr lang="es-MX" dirty="0"/>
        </a:p>
      </dgm:t>
    </dgm:pt>
    <dgm:pt modelId="{9CBA5FCB-B57E-4F8B-A086-4F5A3B67573F}" type="parTrans" cxnId="{3BAD1E8C-8ECC-4612-B8F1-1CFE9DB7AEF9}">
      <dgm:prSet/>
      <dgm:spPr/>
      <dgm:t>
        <a:bodyPr/>
        <a:lstStyle/>
        <a:p>
          <a:endParaRPr lang="es-MX"/>
        </a:p>
      </dgm:t>
    </dgm:pt>
    <dgm:pt modelId="{A127EDDF-C4FD-45BA-9A7C-09220BAF06D6}" type="sibTrans" cxnId="{3BAD1E8C-8ECC-4612-B8F1-1CFE9DB7AEF9}">
      <dgm:prSet/>
      <dgm:spPr/>
      <dgm:t>
        <a:bodyPr/>
        <a:lstStyle/>
        <a:p>
          <a:endParaRPr lang="es-MX"/>
        </a:p>
      </dgm:t>
    </dgm:pt>
    <dgm:pt modelId="{DCEB1528-7A72-4FB9-8888-4CC898C64326}">
      <dgm:prSet phldrT="[Texto]"/>
      <dgm:spPr/>
      <dgm:t>
        <a:bodyPr/>
        <a:lstStyle/>
        <a:p>
          <a:r>
            <a:rPr lang="es-MX" dirty="0" smtClean="0"/>
            <a:t>Robótica</a:t>
          </a:r>
          <a:endParaRPr lang="es-MX" dirty="0"/>
        </a:p>
      </dgm:t>
    </dgm:pt>
    <dgm:pt modelId="{B48EEE91-A928-4A40-ADF0-A27C96BCEECE}" type="parTrans" cxnId="{8D00F213-5E57-42B3-80CC-A85D8D5E1844}">
      <dgm:prSet/>
      <dgm:spPr/>
      <dgm:t>
        <a:bodyPr/>
        <a:lstStyle/>
        <a:p>
          <a:endParaRPr lang="es-MX"/>
        </a:p>
      </dgm:t>
    </dgm:pt>
    <dgm:pt modelId="{8E097BBE-7DC8-451D-8445-4ED2C7235781}" type="sibTrans" cxnId="{8D00F213-5E57-42B3-80CC-A85D8D5E1844}">
      <dgm:prSet/>
      <dgm:spPr/>
      <dgm:t>
        <a:bodyPr/>
        <a:lstStyle/>
        <a:p>
          <a:endParaRPr lang="es-MX"/>
        </a:p>
      </dgm:t>
    </dgm:pt>
    <dgm:pt modelId="{4E3E117B-0321-4E6C-877B-4041DF74081E}">
      <dgm:prSet phldrT="[Texto]"/>
      <dgm:spPr/>
      <dgm:t>
        <a:bodyPr/>
        <a:lstStyle/>
        <a:p>
          <a:r>
            <a:rPr lang="es-MX" dirty="0" smtClean="0"/>
            <a:t>Sistema de visión</a:t>
          </a:r>
          <a:endParaRPr lang="es-MX" dirty="0"/>
        </a:p>
      </dgm:t>
    </dgm:pt>
    <dgm:pt modelId="{379C843F-B22D-49A4-9732-5895B1E8DE34}" type="parTrans" cxnId="{71ED0E63-12EE-47D3-BF69-3D17EF86CA3C}">
      <dgm:prSet/>
      <dgm:spPr/>
      <dgm:t>
        <a:bodyPr/>
        <a:lstStyle/>
        <a:p>
          <a:endParaRPr lang="es-MX"/>
        </a:p>
      </dgm:t>
    </dgm:pt>
    <dgm:pt modelId="{20902D07-CB1E-4A64-975F-1A2B5AA38D0D}" type="sibTrans" cxnId="{71ED0E63-12EE-47D3-BF69-3D17EF86CA3C}">
      <dgm:prSet/>
      <dgm:spPr/>
      <dgm:t>
        <a:bodyPr/>
        <a:lstStyle/>
        <a:p>
          <a:endParaRPr lang="es-MX"/>
        </a:p>
      </dgm:t>
    </dgm:pt>
    <dgm:pt modelId="{E26D314A-817D-4905-B798-755B0DB09056}" type="pres">
      <dgm:prSet presAssocID="{A8B64000-CD93-4547-9B70-747AF1C9312A}" presName="Name0" presStyleCnt="0">
        <dgm:presLayoutVars>
          <dgm:chMax val="1"/>
          <dgm:dir/>
          <dgm:animLvl val="ctr"/>
          <dgm:resizeHandles val="exact"/>
        </dgm:presLayoutVars>
      </dgm:prSet>
      <dgm:spPr/>
      <dgm:t>
        <a:bodyPr/>
        <a:lstStyle/>
        <a:p>
          <a:endParaRPr lang="es-MX"/>
        </a:p>
      </dgm:t>
    </dgm:pt>
    <dgm:pt modelId="{BA8A774C-F49C-4DF5-9A73-17C7D2D2E1C6}" type="pres">
      <dgm:prSet presAssocID="{12A424A1-4E14-4622-8B5D-E0844E204742}" presName="centerShape" presStyleLbl="node0" presStyleIdx="0" presStyleCnt="1"/>
      <dgm:spPr/>
      <dgm:t>
        <a:bodyPr/>
        <a:lstStyle/>
        <a:p>
          <a:endParaRPr lang="es-MX"/>
        </a:p>
      </dgm:t>
    </dgm:pt>
    <dgm:pt modelId="{8A4AB55B-40D2-4082-834D-14A00EB0A0BB}" type="pres">
      <dgm:prSet presAssocID="{DCEB1528-7A72-4FB9-8888-4CC898C64326}" presName="node" presStyleLbl="node1" presStyleIdx="0" presStyleCnt="2">
        <dgm:presLayoutVars>
          <dgm:bulletEnabled val="1"/>
        </dgm:presLayoutVars>
      </dgm:prSet>
      <dgm:spPr/>
      <dgm:t>
        <a:bodyPr/>
        <a:lstStyle/>
        <a:p>
          <a:endParaRPr lang="es-MX"/>
        </a:p>
      </dgm:t>
    </dgm:pt>
    <dgm:pt modelId="{20348B72-299C-4F6D-B536-DAAC0290523F}" type="pres">
      <dgm:prSet presAssocID="{DCEB1528-7A72-4FB9-8888-4CC898C64326}" presName="dummy" presStyleCnt="0"/>
      <dgm:spPr/>
    </dgm:pt>
    <dgm:pt modelId="{75583E66-542B-4F64-8CB2-DDA8E6FF13FB}" type="pres">
      <dgm:prSet presAssocID="{8E097BBE-7DC8-451D-8445-4ED2C7235781}" presName="sibTrans" presStyleLbl="sibTrans2D1" presStyleIdx="0" presStyleCnt="2"/>
      <dgm:spPr/>
      <dgm:t>
        <a:bodyPr/>
        <a:lstStyle/>
        <a:p>
          <a:endParaRPr lang="es-MX"/>
        </a:p>
      </dgm:t>
    </dgm:pt>
    <dgm:pt modelId="{BBCAFC56-3BA5-4B7B-B229-791918ED8357}" type="pres">
      <dgm:prSet presAssocID="{4E3E117B-0321-4E6C-877B-4041DF74081E}" presName="node" presStyleLbl="node1" presStyleIdx="1" presStyleCnt="2">
        <dgm:presLayoutVars>
          <dgm:bulletEnabled val="1"/>
        </dgm:presLayoutVars>
      </dgm:prSet>
      <dgm:spPr/>
      <dgm:t>
        <a:bodyPr/>
        <a:lstStyle/>
        <a:p>
          <a:endParaRPr lang="es-MX"/>
        </a:p>
      </dgm:t>
    </dgm:pt>
    <dgm:pt modelId="{C45D554C-1D4C-47AC-AB0C-C6AFA019A287}" type="pres">
      <dgm:prSet presAssocID="{4E3E117B-0321-4E6C-877B-4041DF74081E}" presName="dummy" presStyleCnt="0"/>
      <dgm:spPr/>
    </dgm:pt>
    <dgm:pt modelId="{685C40CC-E9D5-4841-87B1-CEF6E0D41520}" type="pres">
      <dgm:prSet presAssocID="{20902D07-CB1E-4A64-975F-1A2B5AA38D0D}" presName="sibTrans" presStyleLbl="sibTrans2D1" presStyleIdx="1" presStyleCnt="2"/>
      <dgm:spPr/>
      <dgm:t>
        <a:bodyPr/>
        <a:lstStyle/>
        <a:p>
          <a:endParaRPr lang="es-MX"/>
        </a:p>
      </dgm:t>
    </dgm:pt>
  </dgm:ptLst>
  <dgm:cxnLst>
    <dgm:cxn modelId="{41F9CC35-1A5F-4FA8-B8E6-DFA64DDAAA4D}" type="presOf" srcId="{8E097BBE-7DC8-451D-8445-4ED2C7235781}" destId="{75583E66-542B-4F64-8CB2-DDA8E6FF13FB}" srcOrd="0" destOrd="0" presId="urn:microsoft.com/office/officeart/2005/8/layout/radial6"/>
    <dgm:cxn modelId="{8D00F213-5E57-42B3-80CC-A85D8D5E1844}" srcId="{12A424A1-4E14-4622-8B5D-E0844E204742}" destId="{DCEB1528-7A72-4FB9-8888-4CC898C64326}" srcOrd="0" destOrd="0" parTransId="{B48EEE91-A928-4A40-ADF0-A27C96BCEECE}" sibTransId="{8E097BBE-7DC8-451D-8445-4ED2C7235781}"/>
    <dgm:cxn modelId="{71ED0E63-12EE-47D3-BF69-3D17EF86CA3C}" srcId="{12A424A1-4E14-4622-8B5D-E0844E204742}" destId="{4E3E117B-0321-4E6C-877B-4041DF74081E}" srcOrd="1" destOrd="0" parTransId="{379C843F-B22D-49A4-9732-5895B1E8DE34}" sibTransId="{20902D07-CB1E-4A64-975F-1A2B5AA38D0D}"/>
    <dgm:cxn modelId="{E8ED506C-E762-4B7C-898E-18AA97463A67}" type="presOf" srcId="{4E3E117B-0321-4E6C-877B-4041DF74081E}" destId="{BBCAFC56-3BA5-4B7B-B229-791918ED8357}" srcOrd="0" destOrd="0" presId="urn:microsoft.com/office/officeart/2005/8/layout/radial6"/>
    <dgm:cxn modelId="{CB5BE3CA-EDDF-4714-B947-B23DC98CBE74}" type="presOf" srcId="{20902D07-CB1E-4A64-975F-1A2B5AA38D0D}" destId="{685C40CC-E9D5-4841-87B1-CEF6E0D41520}" srcOrd="0" destOrd="0" presId="urn:microsoft.com/office/officeart/2005/8/layout/radial6"/>
    <dgm:cxn modelId="{EBC4C683-3879-4F45-8439-CCEC5BBA8425}" type="presOf" srcId="{12A424A1-4E14-4622-8B5D-E0844E204742}" destId="{BA8A774C-F49C-4DF5-9A73-17C7D2D2E1C6}" srcOrd="0" destOrd="0" presId="urn:microsoft.com/office/officeart/2005/8/layout/radial6"/>
    <dgm:cxn modelId="{3BAD1E8C-8ECC-4612-B8F1-1CFE9DB7AEF9}" srcId="{A8B64000-CD93-4547-9B70-747AF1C9312A}" destId="{12A424A1-4E14-4622-8B5D-E0844E204742}" srcOrd="0" destOrd="0" parTransId="{9CBA5FCB-B57E-4F8B-A086-4F5A3B67573F}" sibTransId="{A127EDDF-C4FD-45BA-9A7C-09220BAF06D6}"/>
    <dgm:cxn modelId="{77EE96EC-E4AE-4D23-A72B-E207BD432D47}" type="presOf" srcId="{DCEB1528-7A72-4FB9-8888-4CC898C64326}" destId="{8A4AB55B-40D2-4082-834D-14A00EB0A0BB}" srcOrd="0" destOrd="0" presId="urn:microsoft.com/office/officeart/2005/8/layout/radial6"/>
    <dgm:cxn modelId="{9014D24A-385B-469D-99D2-BE433B96EEA1}" type="presOf" srcId="{A8B64000-CD93-4547-9B70-747AF1C9312A}" destId="{E26D314A-817D-4905-B798-755B0DB09056}" srcOrd="0" destOrd="0" presId="urn:microsoft.com/office/officeart/2005/8/layout/radial6"/>
    <dgm:cxn modelId="{855D36A3-1587-430D-843F-C87CD478AE8E}" type="presParOf" srcId="{E26D314A-817D-4905-B798-755B0DB09056}" destId="{BA8A774C-F49C-4DF5-9A73-17C7D2D2E1C6}" srcOrd="0" destOrd="0" presId="urn:microsoft.com/office/officeart/2005/8/layout/radial6"/>
    <dgm:cxn modelId="{267911BD-B875-4902-B239-DE7BCE3D8D43}" type="presParOf" srcId="{E26D314A-817D-4905-B798-755B0DB09056}" destId="{8A4AB55B-40D2-4082-834D-14A00EB0A0BB}" srcOrd="1" destOrd="0" presId="urn:microsoft.com/office/officeart/2005/8/layout/radial6"/>
    <dgm:cxn modelId="{884F814E-804D-4DD6-92BE-FB2202270338}" type="presParOf" srcId="{E26D314A-817D-4905-B798-755B0DB09056}" destId="{20348B72-299C-4F6D-B536-DAAC0290523F}" srcOrd="2" destOrd="0" presId="urn:microsoft.com/office/officeart/2005/8/layout/radial6"/>
    <dgm:cxn modelId="{928BB83E-745E-4EF4-85A6-FBB1E70712F1}" type="presParOf" srcId="{E26D314A-817D-4905-B798-755B0DB09056}" destId="{75583E66-542B-4F64-8CB2-DDA8E6FF13FB}" srcOrd="3" destOrd="0" presId="urn:microsoft.com/office/officeart/2005/8/layout/radial6"/>
    <dgm:cxn modelId="{FA673024-5773-4470-972D-4D8EB3CF5A18}" type="presParOf" srcId="{E26D314A-817D-4905-B798-755B0DB09056}" destId="{BBCAFC56-3BA5-4B7B-B229-791918ED8357}" srcOrd="4" destOrd="0" presId="urn:microsoft.com/office/officeart/2005/8/layout/radial6"/>
    <dgm:cxn modelId="{EB1E76B1-7FD7-4B4D-854B-CD700236789F}" type="presParOf" srcId="{E26D314A-817D-4905-B798-755B0DB09056}" destId="{C45D554C-1D4C-47AC-AB0C-C6AFA019A287}" srcOrd="5" destOrd="0" presId="urn:microsoft.com/office/officeart/2005/8/layout/radial6"/>
    <dgm:cxn modelId="{5B8423DE-EBD8-4E41-948E-4300302CE6C1}" type="presParOf" srcId="{E26D314A-817D-4905-B798-755B0DB09056}" destId="{685C40CC-E9D5-4841-87B1-CEF6E0D41520}" srcOrd="6"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8B64000-CD93-4547-9B70-747AF1C9312A}" type="doc">
      <dgm:prSet loTypeId="urn:microsoft.com/office/officeart/2005/8/layout/radial6" loCatId="cycle" qsTypeId="urn:microsoft.com/office/officeart/2005/8/quickstyle/simple2" qsCatId="simple" csTypeId="urn:microsoft.com/office/officeart/2005/8/colors/colorful1#3" csCatId="colorful" phldr="1"/>
      <dgm:spPr/>
      <dgm:t>
        <a:bodyPr/>
        <a:lstStyle/>
        <a:p>
          <a:endParaRPr lang="es-MX"/>
        </a:p>
      </dgm:t>
    </dgm:pt>
    <dgm:pt modelId="{12A424A1-4E14-4622-8B5D-E0844E204742}">
      <dgm:prSet phldrT="[Texto]"/>
      <dgm:spPr/>
      <dgm:t>
        <a:bodyPr/>
        <a:lstStyle/>
        <a:p>
          <a:r>
            <a:rPr lang="es-MX" dirty="0" smtClean="0"/>
            <a:t>I.A.</a:t>
          </a:r>
          <a:endParaRPr lang="es-MX" dirty="0"/>
        </a:p>
      </dgm:t>
    </dgm:pt>
    <dgm:pt modelId="{9CBA5FCB-B57E-4F8B-A086-4F5A3B67573F}" type="parTrans" cxnId="{3BAD1E8C-8ECC-4612-B8F1-1CFE9DB7AEF9}">
      <dgm:prSet/>
      <dgm:spPr/>
      <dgm:t>
        <a:bodyPr/>
        <a:lstStyle/>
        <a:p>
          <a:endParaRPr lang="es-MX"/>
        </a:p>
      </dgm:t>
    </dgm:pt>
    <dgm:pt modelId="{A127EDDF-C4FD-45BA-9A7C-09220BAF06D6}" type="sibTrans" cxnId="{3BAD1E8C-8ECC-4612-B8F1-1CFE9DB7AEF9}">
      <dgm:prSet/>
      <dgm:spPr/>
      <dgm:t>
        <a:bodyPr/>
        <a:lstStyle/>
        <a:p>
          <a:endParaRPr lang="es-MX"/>
        </a:p>
      </dgm:t>
    </dgm:pt>
    <dgm:pt modelId="{DCEB1528-7A72-4FB9-8888-4CC898C64326}">
      <dgm:prSet phldrT="[Texto]"/>
      <dgm:spPr/>
      <dgm:t>
        <a:bodyPr/>
        <a:lstStyle/>
        <a:p>
          <a:r>
            <a:rPr lang="es-MX" dirty="0" smtClean="0"/>
            <a:t>Robótica</a:t>
          </a:r>
          <a:endParaRPr lang="es-MX" dirty="0"/>
        </a:p>
      </dgm:t>
    </dgm:pt>
    <dgm:pt modelId="{B48EEE91-A928-4A40-ADF0-A27C96BCEECE}" type="parTrans" cxnId="{8D00F213-5E57-42B3-80CC-A85D8D5E1844}">
      <dgm:prSet/>
      <dgm:spPr/>
      <dgm:t>
        <a:bodyPr/>
        <a:lstStyle/>
        <a:p>
          <a:endParaRPr lang="es-MX"/>
        </a:p>
      </dgm:t>
    </dgm:pt>
    <dgm:pt modelId="{8E097BBE-7DC8-451D-8445-4ED2C7235781}" type="sibTrans" cxnId="{8D00F213-5E57-42B3-80CC-A85D8D5E1844}">
      <dgm:prSet/>
      <dgm:spPr/>
      <dgm:t>
        <a:bodyPr/>
        <a:lstStyle/>
        <a:p>
          <a:endParaRPr lang="es-MX"/>
        </a:p>
      </dgm:t>
    </dgm:pt>
    <dgm:pt modelId="{4E3E117B-0321-4E6C-877B-4041DF74081E}">
      <dgm:prSet phldrT="[Texto]"/>
      <dgm:spPr/>
      <dgm:t>
        <a:bodyPr/>
        <a:lstStyle/>
        <a:p>
          <a:r>
            <a:rPr lang="es-MX" dirty="0" smtClean="0"/>
            <a:t>Sistema de visión</a:t>
          </a:r>
          <a:endParaRPr lang="es-MX" dirty="0"/>
        </a:p>
      </dgm:t>
    </dgm:pt>
    <dgm:pt modelId="{379C843F-B22D-49A4-9732-5895B1E8DE34}" type="parTrans" cxnId="{71ED0E63-12EE-47D3-BF69-3D17EF86CA3C}">
      <dgm:prSet/>
      <dgm:spPr/>
      <dgm:t>
        <a:bodyPr/>
        <a:lstStyle/>
        <a:p>
          <a:endParaRPr lang="es-MX"/>
        </a:p>
      </dgm:t>
    </dgm:pt>
    <dgm:pt modelId="{20902D07-CB1E-4A64-975F-1A2B5AA38D0D}" type="sibTrans" cxnId="{71ED0E63-12EE-47D3-BF69-3D17EF86CA3C}">
      <dgm:prSet/>
      <dgm:spPr/>
      <dgm:t>
        <a:bodyPr/>
        <a:lstStyle/>
        <a:p>
          <a:endParaRPr lang="es-MX"/>
        </a:p>
      </dgm:t>
    </dgm:pt>
    <dgm:pt modelId="{A78A3CD9-8F0D-466D-BC16-373FD8722AE8}">
      <dgm:prSet phldrT="[Texto]"/>
      <dgm:spPr/>
      <dgm:t>
        <a:bodyPr/>
        <a:lstStyle/>
        <a:p>
          <a:r>
            <a:rPr lang="es-MX" dirty="0" smtClean="0"/>
            <a:t>Procesamiento de Lenguaje Natural</a:t>
          </a:r>
          <a:endParaRPr lang="es-MX" dirty="0"/>
        </a:p>
      </dgm:t>
    </dgm:pt>
    <dgm:pt modelId="{DD1E0B43-CBD9-4FF1-A81E-740F3A51244A}" type="parTrans" cxnId="{7FBFB57F-A72E-49E5-87F8-48DDB65B00DD}">
      <dgm:prSet/>
      <dgm:spPr/>
      <dgm:t>
        <a:bodyPr/>
        <a:lstStyle/>
        <a:p>
          <a:endParaRPr lang="es-MX"/>
        </a:p>
      </dgm:t>
    </dgm:pt>
    <dgm:pt modelId="{101CFAEC-9BF7-46DE-8C0F-A50EA5DDA23F}" type="sibTrans" cxnId="{7FBFB57F-A72E-49E5-87F8-48DDB65B00DD}">
      <dgm:prSet/>
      <dgm:spPr/>
      <dgm:t>
        <a:bodyPr/>
        <a:lstStyle/>
        <a:p>
          <a:endParaRPr lang="es-MX"/>
        </a:p>
      </dgm:t>
    </dgm:pt>
    <dgm:pt modelId="{E26D314A-817D-4905-B798-755B0DB09056}" type="pres">
      <dgm:prSet presAssocID="{A8B64000-CD93-4547-9B70-747AF1C9312A}" presName="Name0" presStyleCnt="0">
        <dgm:presLayoutVars>
          <dgm:chMax val="1"/>
          <dgm:dir/>
          <dgm:animLvl val="ctr"/>
          <dgm:resizeHandles val="exact"/>
        </dgm:presLayoutVars>
      </dgm:prSet>
      <dgm:spPr/>
      <dgm:t>
        <a:bodyPr/>
        <a:lstStyle/>
        <a:p>
          <a:endParaRPr lang="es-MX"/>
        </a:p>
      </dgm:t>
    </dgm:pt>
    <dgm:pt modelId="{BA8A774C-F49C-4DF5-9A73-17C7D2D2E1C6}" type="pres">
      <dgm:prSet presAssocID="{12A424A1-4E14-4622-8B5D-E0844E204742}" presName="centerShape" presStyleLbl="node0" presStyleIdx="0" presStyleCnt="1"/>
      <dgm:spPr/>
      <dgm:t>
        <a:bodyPr/>
        <a:lstStyle/>
        <a:p>
          <a:endParaRPr lang="es-MX"/>
        </a:p>
      </dgm:t>
    </dgm:pt>
    <dgm:pt modelId="{8A4AB55B-40D2-4082-834D-14A00EB0A0BB}" type="pres">
      <dgm:prSet presAssocID="{DCEB1528-7A72-4FB9-8888-4CC898C64326}" presName="node" presStyleLbl="node1" presStyleIdx="0" presStyleCnt="3">
        <dgm:presLayoutVars>
          <dgm:bulletEnabled val="1"/>
        </dgm:presLayoutVars>
      </dgm:prSet>
      <dgm:spPr/>
      <dgm:t>
        <a:bodyPr/>
        <a:lstStyle/>
        <a:p>
          <a:endParaRPr lang="es-MX"/>
        </a:p>
      </dgm:t>
    </dgm:pt>
    <dgm:pt modelId="{20348B72-299C-4F6D-B536-DAAC0290523F}" type="pres">
      <dgm:prSet presAssocID="{DCEB1528-7A72-4FB9-8888-4CC898C64326}" presName="dummy" presStyleCnt="0"/>
      <dgm:spPr/>
    </dgm:pt>
    <dgm:pt modelId="{75583E66-542B-4F64-8CB2-DDA8E6FF13FB}" type="pres">
      <dgm:prSet presAssocID="{8E097BBE-7DC8-451D-8445-4ED2C7235781}" presName="sibTrans" presStyleLbl="sibTrans2D1" presStyleIdx="0" presStyleCnt="3"/>
      <dgm:spPr/>
      <dgm:t>
        <a:bodyPr/>
        <a:lstStyle/>
        <a:p>
          <a:endParaRPr lang="es-MX"/>
        </a:p>
      </dgm:t>
    </dgm:pt>
    <dgm:pt modelId="{BBCAFC56-3BA5-4B7B-B229-791918ED8357}" type="pres">
      <dgm:prSet presAssocID="{4E3E117B-0321-4E6C-877B-4041DF74081E}" presName="node" presStyleLbl="node1" presStyleIdx="1" presStyleCnt="3">
        <dgm:presLayoutVars>
          <dgm:bulletEnabled val="1"/>
        </dgm:presLayoutVars>
      </dgm:prSet>
      <dgm:spPr/>
      <dgm:t>
        <a:bodyPr/>
        <a:lstStyle/>
        <a:p>
          <a:endParaRPr lang="es-MX"/>
        </a:p>
      </dgm:t>
    </dgm:pt>
    <dgm:pt modelId="{C45D554C-1D4C-47AC-AB0C-C6AFA019A287}" type="pres">
      <dgm:prSet presAssocID="{4E3E117B-0321-4E6C-877B-4041DF74081E}" presName="dummy" presStyleCnt="0"/>
      <dgm:spPr/>
    </dgm:pt>
    <dgm:pt modelId="{685C40CC-E9D5-4841-87B1-CEF6E0D41520}" type="pres">
      <dgm:prSet presAssocID="{20902D07-CB1E-4A64-975F-1A2B5AA38D0D}" presName="sibTrans" presStyleLbl="sibTrans2D1" presStyleIdx="1" presStyleCnt="3"/>
      <dgm:spPr/>
      <dgm:t>
        <a:bodyPr/>
        <a:lstStyle/>
        <a:p>
          <a:endParaRPr lang="es-MX"/>
        </a:p>
      </dgm:t>
    </dgm:pt>
    <dgm:pt modelId="{1989F5B8-EE6D-4CCA-9727-8C288169E90E}" type="pres">
      <dgm:prSet presAssocID="{A78A3CD9-8F0D-466D-BC16-373FD8722AE8}" presName="node" presStyleLbl="node1" presStyleIdx="2" presStyleCnt="3">
        <dgm:presLayoutVars>
          <dgm:bulletEnabled val="1"/>
        </dgm:presLayoutVars>
      </dgm:prSet>
      <dgm:spPr/>
      <dgm:t>
        <a:bodyPr/>
        <a:lstStyle/>
        <a:p>
          <a:endParaRPr lang="es-MX"/>
        </a:p>
      </dgm:t>
    </dgm:pt>
    <dgm:pt modelId="{7BCE41A2-3514-4F13-ABF1-557EB06DA7BE}" type="pres">
      <dgm:prSet presAssocID="{A78A3CD9-8F0D-466D-BC16-373FD8722AE8}" presName="dummy" presStyleCnt="0"/>
      <dgm:spPr/>
    </dgm:pt>
    <dgm:pt modelId="{AF60FFEE-6FA2-4469-9DB4-963C6BF6F41D}" type="pres">
      <dgm:prSet presAssocID="{101CFAEC-9BF7-46DE-8C0F-A50EA5DDA23F}" presName="sibTrans" presStyleLbl="sibTrans2D1" presStyleIdx="2" presStyleCnt="3"/>
      <dgm:spPr/>
      <dgm:t>
        <a:bodyPr/>
        <a:lstStyle/>
        <a:p>
          <a:endParaRPr lang="es-MX"/>
        </a:p>
      </dgm:t>
    </dgm:pt>
  </dgm:ptLst>
  <dgm:cxnLst>
    <dgm:cxn modelId="{7983B019-8E87-4D51-9D2A-1CD4D241AE29}" type="presOf" srcId="{12A424A1-4E14-4622-8B5D-E0844E204742}" destId="{BA8A774C-F49C-4DF5-9A73-17C7D2D2E1C6}" srcOrd="0" destOrd="0" presId="urn:microsoft.com/office/officeart/2005/8/layout/radial6"/>
    <dgm:cxn modelId="{122D668D-D2BD-4084-AF1F-D242EC927C64}" type="presOf" srcId="{101CFAEC-9BF7-46DE-8C0F-A50EA5DDA23F}" destId="{AF60FFEE-6FA2-4469-9DB4-963C6BF6F41D}" srcOrd="0" destOrd="0" presId="urn:microsoft.com/office/officeart/2005/8/layout/radial6"/>
    <dgm:cxn modelId="{68FF2DB4-2C6C-4294-AF87-6EE55D1EE5A2}" type="presOf" srcId="{A78A3CD9-8F0D-466D-BC16-373FD8722AE8}" destId="{1989F5B8-EE6D-4CCA-9727-8C288169E90E}" srcOrd="0" destOrd="0" presId="urn:microsoft.com/office/officeart/2005/8/layout/radial6"/>
    <dgm:cxn modelId="{74DE88F9-4A4E-4070-876A-6175A947C66B}" type="presOf" srcId="{DCEB1528-7A72-4FB9-8888-4CC898C64326}" destId="{8A4AB55B-40D2-4082-834D-14A00EB0A0BB}" srcOrd="0" destOrd="0" presId="urn:microsoft.com/office/officeart/2005/8/layout/radial6"/>
    <dgm:cxn modelId="{9D846283-0752-46B3-941C-6B065F3775DE}" type="presOf" srcId="{A8B64000-CD93-4547-9B70-747AF1C9312A}" destId="{E26D314A-817D-4905-B798-755B0DB09056}" srcOrd="0" destOrd="0" presId="urn:microsoft.com/office/officeart/2005/8/layout/radial6"/>
    <dgm:cxn modelId="{71ED0E63-12EE-47D3-BF69-3D17EF86CA3C}" srcId="{12A424A1-4E14-4622-8B5D-E0844E204742}" destId="{4E3E117B-0321-4E6C-877B-4041DF74081E}" srcOrd="1" destOrd="0" parTransId="{379C843F-B22D-49A4-9732-5895B1E8DE34}" sibTransId="{20902D07-CB1E-4A64-975F-1A2B5AA38D0D}"/>
    <dgm:cxn modelId="{7FBFB57F-A72E-49E5-87F8-48DDB65B00DD}" srcId="{12A424A1-4E14-4622-8B5D-E0844E204742}" destId="{A78A3CD9-8F0D-466D-BC16-373FD8722AE8}" srcOrd="2" destOrd="0" parTransId="{DD1E0B43-CBD9-4FF1-A81E-740F3A51244A}" sibTransId="{101CFAEC-9BF7-46DE-8C0F-A50EA5DDA23F}"/>
    <dgm:cxn modelId="{ED7B2E48-2AD3-4753-B81A-78E8F5482843}" type="presOf" srcId="{4E3E117B-0321-4E6C-877B-4041DF74081E}" destId="{BBCAFC56-3BA5-4B7B-B229-791918ED8357}" srcOrd="0" destOrd="0" presId="urn:microsoft.com/office/officeart/2005/8/layout/radial6"/>
    <dgm:cxn modelId="{36AA5FEE-70AE-4BF6-A7A5-A225A421F59F}" type="presOf" srcId="{20902D07-CB1E-4A64-975F-1A2B5AA38D0D}" destId="{685C40CC-E9D5-4841-87B1-CEF6E0D41520}" srcOrd="0" destOrd="0" presId="urn:microsoft.com/office/officeart/2005/8/layout/radial6"/>
    <dgm:cxn modelId="{8D00F213-5E57-42B3-80CC-A85D8D5E1844}" srcId="{12A424A1-4E14-4622-8B5D-E0844E204742}" destId="{DCEB1528-7A72-4FB9-8888-4CC898C64326}" srcOrd="0" destOrd="0" parTransId="{B48EEE91-A928-4A40-ADF0-A27C96BCEECE}" sibTransId="{8E097BBE-7DC8-451D-8445-4ED2C7235781}"/>
    <dgm:cxn modelId="{D0BC6AB0-6824-4C19-B846-FC044E2FCA6A}" type="presOf" srcId="{8E097BBE-7DC8-451D-8445-4ED2C7235781}" destId="{75583E66-542B-4F64-8CB2-DDA8E6FF13FB}" srcOrd="0" destOrd="0" presId="urn:microsoft.com/office/officeart/2005/8/layout/radial6"/>
    <dgm:cxn modelId="{3BAD1E8C-8ECC-4612-B8F1-1CFE9DB7AEF9}" srcId="{A8B64000-CD93-4547-9B70-747AF1C9312A}" destId="{12A424A1-4E14-4622-8B5D-E0844E204742}" srcOrd="0" destOrd="0" parTransId="{9CBA5FCB-B57E-4F8B-A086-4F5A3B67573F}" sibTransId="{A127EDDF-C4FD-45BA-9A7C-09220BAF06D6}"/>
    <dgm:cxn modelId="{3EEF2032-8872-444D-B598-C6F5F3140E7D}" type="presParOf" srcId="{E26D314A-817D-4905-B798-755B0DB09056}" destId="{BA8A774C-F49C-4DF5-9A73-17C7D2D2E1C6}" srcOrd="0" destOrd="0" presId="urn:microsoft.com/office/officeart/2005/8/layout/radial6"/>
    <dgm:cxn modelId="{5463F6BB-198F-40EF-B0C3-730881EF4CA7}" type="presParOf" srcId="{E26D314A-817D-4905-B798-755B0DB09056}" destId="{8A4AB55B-40D2-4082-834D-14A00EB0A0BB}" srcOrd="1" destOrd="0" presId="urn:microsoft.com/office/officeart/2005/8/layout/radial6"/>
    <dgm:cxn modelId="{80E0D8A2-3AC7-466B-BF55-AF9B773888C2}" type="presParOf" srcId="{E26D314A-817D-4905-B798-755B0DB09056}" destId="{20348B72-299C-4F6D-B536-DAAC0290523F}" srcOrd="2" destOrd="0" presId="urn:microsoft.com/office/officeart/2005/8/layout/radial6"/>
    <dgm:cxn modelId="{0F60A48B-D1E8-4DC6-BAF1-15EBD4B664F7}" type="presParOf" srcId="{E26D314A-817D-4905-B798-755B0DB09056}" destId="{75583E66-542B-4F64-8CB2-DDA8E6FF13FB}" srcOrd="3" destOrd="0" presId="urn:microsoft.com/office/officeart/2005/8/layout/radial6"/>
    <dgm:cxn modelId="{E88BDC13-8F40-4E1C-8075-BF60336C6891}" type="presParOf" srcId="{E26D314A-817D-4905-B798-755B0DB09056}" destId="{BBCAFC56-3BA5-4B7B-B229-791918ED8357}" srcOrd="4" destOrd="0" presId="urn:microsoft.com/office/officeart/2005/8/layout/radial6"/>
    <dgm:cxn modelId="{9F0A60C9-912C-4BB9-B0E1-51A64416ABCF}" type="presParOf" srcId="{E26D314A-817D-4905-B798-755B0DB09056}" destId="{C45D554C-1D4C-47AC-AB0C-C6AFA019A287}" srcOrd="5" destOrd="0" presId="urn:microsoft.com/office/officeart/2005/8/layout/radial6"/>
    <dgm:cxn modelId="{A36255DA-9634-45BD-AAB9-3CB13502D7F9}" type="presParOf" srcId="{E26D314A-817D-4905-B798-755B0DB09056}" destId="{685C40CC-E9D5-4841-87B1-CEF6E0D41520}" srcOrd="6" destOrd="0" presId="urn:microsoft.com/office/officeart/2005/8/layout/radial6"/>
    <dgm:cxn modelId="{CC96FD3D-86C6-42D4-9A03-04781310CBF5}" type="presParOf" srcId="{E26D314A-817D-4905-B798-755B0DB09056}" destId="{1989F5B8-EE6D-4CCA-9727-8C288169E90E}" srcOrd="7" destOrd="0" presId="urn:microsoft.com/office/officeart/2005/8/layout/radial6"/>
    <dgm:cxn modelId="{EDF0DB60-92C5-43B6-BD92-7AF8E3F80008}" type="presParOf" srcId="{E26D314A-817D-4905-B798-755B0DB09056}" destId="{7BCE41A2-3514-4F13-ABF1-557EB06DA7BE}" srcOrd="8" destOrd="0" presId="urn:microsoft.com/office/officeart/2005/8/layout/radial6"/>
    <dgm:cxn modelId="{AC3FE6B5-EF0D-401C-926F-BE0D8804C4DE}" type="presParOf" srcId="{E26D314A-817D-4905-B798-755B0DB09056}" destId="{AF60FFEE-6FA2-4469-9DB4-963C6BF6F41D}"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8B64000-CD93-4547-9B70-747AF1C9312A}" type="doc">
      <dgm:prSet loTypeId="urn:microsoft.com/office/officeart/2005/8/layout/radial6" loCatId="cycle" qsTypeId="urn:microsoft.com/office/officeart/2005/8/quickstyle/simple2" qsCatId="simple" csTypeId="urn:microsoft.com/office/officeart/2005/8/colors/colorful1#4" csCatId="colorful" phldr="1"/>
      <dgm:spPr/>
      <dgm:t>
        <a:bodyPr/>
        <a:lstStyle/>
        <a:p>
          <a:endParaRPr lang="es-MX"/>
        </a:p>
      </dgm:t>
    </dgm:pt>
    <dgm:pt modelId="{12A424A1-4E14-4622-8B5D-E0844E204742}">
      <dgm:prSet phldrT="[Texto]"/>
      <dgm:spPr/>
      <dgm:t>
        <a:bodyPr/>
        <a:lstStyle/>
        <a:p>
          <a:r>
            <a:rPr lang="es-MX" dirty="0" smtClean="0"/>
            <a:t>I.A.</a:t>
          </a:r>
          <a:endParaRPr lang="es-MX" dirty="0"/>
        </a:p>
      </dgm:t>
    </dgm:pt>
    <dgm:pt modelId="{9CBA5FCB-B57E-4F8B-A086-4F5A3B67573F}" type="parTrans" cxnId="{3BAD1E8C-8ECC-4612-B8F1-1CFE9DB7AEF9}">
      <dgm:prSet/>
      <dgm:spPr/>
      <dgm:t>
        <a:bodyPr/>
        <a:lstStyle/>
        <a:p>
          <a:endParaRPr lang="es-MX"/>
        </a:p>
      </dgm:t>
    </dgm:pt>
    <dgm:pt modelId="{A127EDDF-C4FD-45BA-9A7C-09220BAF06D6}" type="sibTrans" cxnId="{3BAD1E8C-8ECC-4612-B8F1-1CFE9DB7AEF9}">
      <dgm:prSet/>
      <dgm:spPr/>
      <dgm:t>
        <a:bodyPr/>
        <a:lstStyle/>
        <a:p>
          <a:endParaRPr lang="es-MX"/>
        </a:p>
      </dgm:t>
    </dgm:pt>
    <dgm:pt modelId="{DCEB1528-7A72-4FB9-8888-4CC898C64326}">
      <dgm:prSet phldrT="[Texto]"/>
      <dgm:spPr/>
      <dgm:t>
        <a:bodyPr/>
        <a:lstStyle/>
        <a:p>
          <a:r>
            <a:rPr lang="es-MX" dirty="0" smtClean="0"/>
            <a:t>Robótica</a:t>
          </a:r>
          <a:endParaRPr lang="es-MX" dirty="0"/>
        </a:p>
      </dgm:t>
    </dgm:pt>
    <dgm:pt modelId="{B48EEE91-A928-4A40-ADF0-A27C96BCEECE}" type="parTrans" cxnId="{8D00F213-5E57-42B3-80CC-A85D8D5E1844}">
      <dgm:prSet/>
      <dgm:spPr/>
      <dgm:t>
        <a:bodyPr/>
        <a:lstStyle/>
        <a:p>
          <a:endParaRPr lang="es-MX"/>
        </a:p>
      </dgm:t>
    </dgm:pt>
    <dgm:pt modelId="{8E097BBE-7DC8-451D-8445-4ED2C7235781}" type="sibTrans" cxnId="{8D00F213-5E57-42B3-80CC-A85D8D5E1844}">
      <dgm:prSet/>
      <dgm:spPr/>
      <dgm:t>
        <a:bodyPr/>
        <a:lstStyle/>
        <a:p>
          <a:endParaRPr lang="es-MX"/>
        </a:p>
      </dgm:t>
    </dgm:pt>
    <dgm:pt modelId="{4E3E117B-0321-4E6C-877B-4041DF74081E}">
      <dgm:prSet phldrT="[Texto]"/>
      <dgm:spPr/>
      <dgm:t>
        <a:bodyPr/>
        <a:lstStyle/>
        <a:p>
          <a:r>
            <a:rPr lang="es-MX" dirty="0" smtClean="0"/>
            <a:t>Sistema de visión</a:t>
          </a:r>
          <a:endParaRPr lang="es-MX" dirty="0"/>
        </a:p>
      </dgm:t>
    </dgm:pt>
    <dgm:pt modelId="{379C843F-B22D-49A4-9732-5895B1E8DE34}" type="parTrans" cxnId="{71ED0E63-12EE-47D3-BF69-3D17EF86CA3C}">
      <dgm:prSet/>
      <dgm:spPr/>
      <dgm:t>
        <a:bodyPr/>
        <a:lstStyle/>
        <a:p>
          <a:endParaRPr lang="es-MX"/>
        </a:p>
      </dgm:t>
    </dgm:pt>
    <dgm:pt modelId="{20902D07-CB1E-4A64-975F-1A2B5AA38D0D}" type="sibTrans" cxnId="{71ED0E63-12EE-47D3-BF69-3D17EF86CA3C}">
      <dgm:prSet/>
      <dgm:spPr/>
      <dgm:t>
        <a:bodyPr/>
        <a:lstStyle/>
        <a:p>
          <a:endParaRPr lang="es-MX"/>
        </a:p>
      </dgm:t>
    </dgm:pt>
    <dgm:pt modelId="{A78A3CD9-8F0D-466D-BC16-373FD8722AE8}">
      <dgm:prSet phldrT="[Texto]"/>
      <dgm:spPr/>
      <dgm:t>
        <a:bodyPr/>
        <a:lstStyle/>
        <a:p>
          <a:r>
            <a:rPr lang="es-MX" dirty="0" smtClean="0"/>
            <a:t>Procesamiento de Lenguaje Natural</a:t>
          </a:r>
          <a:endParaRPr lang="es-MX" dirty="0"/>
        </a:p>
      </dgm:t>
    </dgm:pt>
    <dgm:pt modelId="{DD1E0B43-CBD9-4FF1-A81E-740F3A51244A}" type="parTrans" cxnId="{7FBFB57F-A72E-49E5-87F8-48DDB65B00DD}">
      <dgm:prSet/>
      <dgm:spPr/>
      <dgm:t>
        <a:bodyPr/>
        <a:lstStyle/>
        <a:p>
          <a:endParaRPr lang="es-MX"/>
        </a:p>
      </dgm:t>
    </dgm:pt>
    <dgm:pt modelId="{101CFAEC-9BF7-46DE-8C0F-A50EA5DDA23F}" type="sibTrans" cxnId="{7FBFB57F-A72E-49E5-87F8-48DDB65B00DD}">
      <dgm:prSet/>
      <dgm:spPr/>
      <dgm:t>
        <a:bodyPr/>
        <a:lstStyle/>
        <a:p>
          <a:endParaRPr lang="es-MX"/>
        </a:p>
      </dgm:t>
    </dgm:pt>
    <dgm:pt modelId="{9E66447C-D676-4E97-BCF0-5F3B8C8CBDB2}">
      <dgm:prSet phldrT="[Texto]"/>
      <dgm:spPr/>
      <dgm:t>
        <a:bodyPr/>
        <a:lstStyle/>
        <a:p>
          <a:r>
            <a:rPr lang="es-MX" dirty="0" smtClean="0"/>
            <a:t>Sistemas de Aprendizaje</a:t>
          </a:r>
          <a:endParaRPr lang="es-MX" dirty="0"/>
        </a:p>
      </dgm:t>
    </dgm:pt>
    <dgm:pt modelId="{A2B6302E-F070-45F7-89C7-2C9D4B4AF9ED}" type="parTrans" cxnId="{366FD1BE-0F01-4721-BCBC-A6B37A795756}">
      <dgm:prSet/>
      <dgm:spPr/>
      <dgm:t>
        <a:bodyPr/>
        <a:lstStyle/>
        <a:p>
          <a:endParaRPr lang="es-MX"/>
        </a:p>
      </dgm:t>
    </dgm:pt>
    <dgm:pt modelId="{0B9EE7B5-12B7-42E3-9268-B67C45E13D65}" type="sibTrans" cxnId="{366FD1BE-0F01-4721-BCBC-A6B37A795756}">
      <dgm:prSet/>
      <dgm:spPr/>
      <dgm:t>
        <a:bodyPr/>
        <a:lstStyle/>
        <a:p>
          <a:endParaRPr lang="es-MX"/>
        </a:p>
      </dgm:t>
    </dgm:pt>
    <dgm:pt modelId="{E26D314A-817D-4905-B798-755B0DB09056}" type="pres">
      <dgm:prSet presAssocID="{A8B64000-CD93-4547-9B70-747AF1C9312A}" presName="Name0" presStyleCnt="0">
        <dgm:presLayoutVars>
          <dgm:chMax val="1"/>
          <dgm:dir/>
          <dgm:animLvl val="ctr"/>
          <dgm:resizeHandles val="exact"/>
        </dgm:presLayoutVars>
      </dgm:prSet>
      <dgm:spPr/>
      <dgm:t>
        <a:bodyPr/>
        <a:lstStyle/>
        <a:p>
          <a:endParaRPr lang="es-MX"/>
        </a:p>
      </dgm:t>
    </dgm:pt>
    <dgm:pt modelId="{BA8A774C-F49C-4DF5-9A73-17C7D2D2E1C6}" type="pres">
      <dgm:prSet presAssocID="{12A424A1-4E14-4622-8B5D-E0844E204742}" presName="centerShape" presStyleLbl="node0" presStyleIdx="0" presStyleCnt="1"/>
      <dgm:spPr/>
      <dgm:t>
        <a:bodyPr/>
        <a:lstStyle/>
        <a:p>
          <a:endParaRPr lang="es-MX"/>
        </a:p>
      </dgm:t>
    </dgm:pt>
    <dgm:pt modelId="{8A4AB55B-40D2-4082-834D-14A00EB0A0BB}" type="pres">
      <dgm:prSet presAssocID="{DCEB1528-7A72-4FB9-8888-4CC898C64326}" presName="node" presStyleLbl="node1" presStyleIdx="0" presStyleCnt="4">
        <dgm:presLayoutVars>
          <dgm:bulletEnabled val="1"/>
        </dgm:presLayoutVars>
      </dgm:prSet>
      <dgm:spPr/>
      <dgm:t>
        <a:bodyPr/>
        <a:lstStyle/>
        <a:p>
          <a:endParaRPr lang="es-MX"/>
        </a:p>
      </dgm:t>
    </dgm:pt>
    <dgm:pt modelId="{20348B72-299C-4F6D-B536-DAAC0290523F}" type="pres">
      <dgm:prSet presAssocID="{DCEB1528-7A72-4FB9-8888-4CC898C64326}" presName="dummy" presStyleCnt="0"/>
      <dgm:spPr/>
    </dgm:pt>
    <dgm:pt modelId="{75583E66-542B-4F64-8CB2-DDA8E6FF13FB}" type="pres">
      <dgm:prSet presAssocID="{8E097BBE-7DC8-451D-8445-4ED2C7235781}" presName="sibTrans" presStyleLbl="sibTrans2D1" presStyleIdx="0" presStyleCnt="4"/>
      <dgm:spPr/>
      <dgm:t>
        <a:bodyPr/>
        <a:lstStyle/>
        <a:p>
          <a:endParaRPr lang="es-MX"/>
        </a:p>
      </dgm:t>
    </dgm:pt>
    <dgm:pt modelId="{BBCAFC56-3BA5-4B7B-B229-791918ED8357}" type="pres">
      <dgm:prSet presAssocID="{4E3E117B-0321-4E6C-877B-4041DF74081E}" presName="node" presStyleLbl="node1" presStyleIdx="1" presStyleCnt="4">
        <dgm:presLayoutVars>
          <dgm:bulletEnabled val="1"/>
        </dgm:presLayoutVars>
      </dgm:prSet>
      <dgm:spPr/>
      <dgm:t>
        <a:bodyPr/>
        <a:lstStyle/>
        <a:p>
          <a:endParaRPr lang="es-MX"/>
        </a:p>
      </dgm:t>
    </dgm:pt>
    <dgm:pt modelId="{C45D554C-1D4C-47AC-AB0C-C6AFA019A287}" type="pres">
      <dgm:prSet presAssocID="{4E3E117B-0321-4E6C-877B-4041DF74081E}" presName="dummy" presStyleCnt="0"/>
      <dgm:spPr/>
    </dgm:pt>
    <dgm:pt modelId="{685C40CC-E9D5-4841-87B1-CEF6E0D41520}" type="pres">
      <dgm:prSet presAssocID="{20902D07-CB1E-4A64-975F-1A2B5AA38D0D}" presName="sibTrans" presStyleLbl="sibTrans2D1" presStyleIdx="1" presStyleCnt="4"/>
      <dgm:spPr/>
      <dgm:t>
        <a:bodyPr/>
        <a:lstStyle/>
        <a:p>
          <a:endParaRPr lang="es-MX"/>
        </a:p>
      </dgm:t>
    </dgm:pt>
    <dgm:pt modelId="{1989F5B8-EE6D-4CCA-9727-8C288169E90E}" type="pres">
      <dgm:prSet presAssocID="{A78A3CD9-8F0D-466D-BC16-373FD8722AE8}" presName="node" presStyleLbl="node1" presStyleIdx="2" presStyleCnt="4">
        <dgm:presLayoutVars>
          <dgm:bulletEnabled val="1"/>
        </dgm:presLayoutVars>
      </dgm:prSet>
      <dgm:spPr/>
      <dgm:t>
        <a:bodyPr/>
        <a:lstStyle/>
        <a:p>
          <a:endParaRPr lang="es-MX"/>
        </a:p>
      </dgm:t>
    </dgm:pt>
    <dgm:pt modelId="{7BCE41A2-3514-4F13-ABF1-557EB06DA7BE}" type="pres">
      <dgm:prSet presAssocID="{A78A3CD9-8F0D-466D-BC16-373FD8722AE8}" presName="dummy" presStyleCnt="0"/>
      <dgm:spPr/>
    </dgm:pt>
    <dgm:pt modelId="{AF60FFEE-6FA2-4469-9DB4-963C6BF6F41D}" type="pres">
      <dgm:prSet presAssocID="{101CFAEC-9BF7-46DE-8C0F-A50EA5DDA23F}" presName="sibTrans" presStyleLbl="sibTrans2D1" presStyleIdx="2" presStyleCnt="4"/>
      <dgm:spPr/>
      <dgm:t>
        <a:bodyPr/>
        <a:lstStyle/>
        <a:p>
          <a:endParaRPr lang="es-MX"/>
        </a:p>
      </dgm:t>
    </dgm:pt>
    <dgm:pt modelId="{D8FC7422-E613-4C2A-B277-D5A42FB4E95D}" type="pres">
      <dgm:prSet presAssocID="{9E66447C-D676-4E97-BCF0-5F3B8C8CBDB2}" presName="node" presStyleLbl="node1" presStyleIdx="3" presStyleCnt="4">
        <dgm:presLayoutVars>
          <dgm:bulletEnabled val="1"/>
        </dgm:presLayoutVars>
      </dgm:prSet>
      <dgm:spPr/>
      <dgm:t>
        <a:bodyPr/>
        <a:lstStyle/>
        <a:p>
          <a:endParaRPr lang="es-MX"/>
        </a:p>
      </dgm:t>
    </dgm:pt>
    <dgm:pt modelId="{FC1201CD-2729-4D6C-AAB7-39A778AD7305}" type="pres">
      <dgm:prSet presAssocID="{9E66447C-D676-4E97-BCF0-5F3B8C8CBDB2}" presName="dummy" presStyleCnt="0"/>
      <dgm:spPr/>
    </dgm:pt>
    <dgm:pt modelId="{95FCBFA9-EBE8-4AD2-9AF8-7EBA5EEED619}" type="pres">
      <dgm:prSet presAssocID="{0B9EE7B5-12B7-42E3-9268-B67C45E13D65}" presName="sibTrans" presStyleLbl="sibTrans2D1" presStyleIdx="3" presStyleCnt="4"/>
      <dgm:spPr/>
      <dgm:t>
        <a:bodyPr/>
        <a:lstStyle/>
        <a:p>
          <a:endParaRPr lang="es-MX"/>
        </a:p>
      </dgm:t>
    </dgm:pt>
  </dgm:ptLst>
  <dgm:cxnLst>
    <dgm:cxn modelId="{54050A1B-5A02-4113-92FD-29959C76CDFB}" type="presOf" srcId="{20902D07-CB1E-4A64-975F-1A2B5AA38D0D}" destId="{685C40CC-E9D5-4841-87B1-CEF6E0D41520}" srcOrd="0" destOrd="0" presId="urn:microsoft.com/office/officeart/2005/8/layout/radial6"/>
    <dgm:cxn modelId="{10993A3F-2600-4654-99CD-3142FA490DC4}" type="presOf" srcId="{DCEB1528-7A72-4FB9-8888-4CC898C64326}" destId="{8A4AB55B-40D2-4082-834D-14A00EB0A0BB}" srcOrd="0" destOrd="0" presId="urn:microsoft.com/office/officeart/2005/8/layout/radial6"/>
    <dgm:cxn modelId="{8600C204-FC56-4F58-8A4D-C3BCC0310E81}" type="presOf" srcId="{8E097BBE-7DC8-451D-8445-4ED2C7235781}" destId="{75583E66-542B-4F64-8CB2-DDA8E6FF13FB}" srcOrd="0" destOrd="0" presId="urn:microsoft.com/office/officeart/2005/8/layout/radial6"/>
    <dgm:cxn modelId="{EC29A02A-C884-48E4-9527-C16F4905A115}" type="presOf" srcId="{A8B64000-CD93-4547-9B70-747AF1C9312A}" destId="{E26D314A-817D-4905-B798-755B0DB09056}" srcOrd="0" destOrd="0" presId="urn:microsoft.com/office/officeart/2005/8/layout/radial6"/>
    <dgm:cxn modelId="{074BBAC3-1379-43E5-8D3B-09765C0A3357}" type="presOf" srcId="{0B9EE7B5-12B7-42E3-9268-B67C45E13D65}" destId="{95FCBFA9-EBE8-4AD2-9AF8-7EBA5EEED619}" srcOrd="0" destOrd="0" presId="urn:microsoft.com/office/officeart/2005/8/layout/radial6"/>
    <dgm:cxn modelId="{E31625C2-6E56-456F-9868-9AE9B459E514}" type="presOf" srcId="{4E3E117B-0321-4E6C-877B-4041DF74081E}" destId="{BBCAFC56-3BA5-4B7B-B229-791918ED8357}" srcOrd="0" destOrd="0" presId="urn:microsoft.com/office/officeart/2005/8/layout/radial6"/>
    <dgm:cxn modelId="{A85D0413-A083-436C-B4AC-74E781ACF4CA}" type="presOf" srcId="{12A424A1-4E14-4622-8B5D-E0844E204742}" destId="{BA8A774C-F49C-4DF5-9A73-17C7D2D2E1C6}" srcOrd="0" destOrd="0" presId="urn:microsoft.com/office/officeart/2005/8/layout/radial6"/>
    <dgm:cxn modelId="{71ED0E63-12EE-47D3-BF69-3D17EF86CA3C}" srcId="{12A424A1-4E14-4622-8B5D-E0844E204742}" destId="{4E3E117B-0321-4E6C-877B-4041DF74081E}" srcOrd="1" destOrd="0" parTransId="{379C843F-B22D-49A4-9732-5895B1E8DE34}" sibTransId="{20902D07-CB1E-4A64-975F-1A2B5AA38D0D}"/>
    <dgm:cxn modelId="{E5FC9C85-8C29-4949-90C2-C21601F1AF04}" type="presOf" srcId="{101CFAEC-9BF7-46DE-8C0F-A50EA5DDA23F}" destId="{AF60FFEE-6FA2-4469-9DB4-963C6BF6F41D}" srcOrd="0" destOrd="0" presId="urn:microsoft.com/office/officeart/2005/8/layout/radial6"/>
    <dgm:cxn modelId="{CF3CD4C0-50F3-4FE5-961D-B4E8D297947E}" type="presOf" srcId="{9E66447C-D676-4E97-BCF0-5F3B8C8CBDB2}" destId="{D8FC7422-E613-4C2A-B277-D5A42FB4E95D}" srcOrd="0" destOrd="0" presId="urn:microsoft.com/office/officeart/2005/8/layout/radial6"/>
    <dgm:cxn modelId="{7FBFB57F-A72E-49E5-87F8-48DDB65B00DD}" srcId="{12A424A1-4E14-4622-8B5D-E0844E204742}" destId="{A78A3CD9-8F0D-466D-BC16-373FD8722AE8}" srcOrd="2" destOrd="0" parTransId="{DD1E0B43-CBD9-4FF1-A81E-740F3A51244A}" sibTransId="{101CFAEC-9BF7-46DE-8C0F-A50EA5DDA23F}"/>
    <dgm:cxn modelId="{62D07E19-FBB3-451C-A439-D4D8A03FDCC8}" type="presOf" srcId="{A78A3CD9-8F0D-466D-BC16-373FD8722AE8}" destId="{1989F5B8-EE6D-4CCA-9727-8C288169E90E}" srcOrd="0" destOrd="0" presId="urn:microsoft.com/office/officeart/2005/8/layout/radial6"/>
    <dgm:cxn modelId="{8D00F213-5E57-42B3-80CC-A85D8D5E1844}" srcId="{12A424A1-4E14-4622-8B5D-E0844E204742}" destId="{DCEB1528-7A72-4FB9-8888-4CC898C64326}" srcOrd="0" destOrd="0" parTransId="{B48EEE91-A928-4A40-ADF0-A27C96BCEECE}" sibTransId="{8E097BBE-7DC8-451D-8445-4ED2C7235781}"/>
    <dgm:cxn modelId="{366FD1BE-0F01-4721-BCBC-A6B37A795756}" srcId="{12A424A1-4E14-4622-8B5D-E0844E204742}" destId="{9E66447C-D676-4E97-BCF0-5F3B8C8CBDB2}" srcOrd="3" destOrd="0" parTransId="{A2B6302E-F070-45F7-89C7-2C9D4B4AF9ED}" sibTransId="{0B9EE7B5-12B7-42E3-9268-B67C45E13D65}"/>
    <dgm:cxn modelId="{3BAD1E8C-8ECC-4612-B8F1-1CFE9DB7AEF9}" srcId="{A8B64000-CD93-4547-9B70-747AF1C9312A}" destId="{12A424A1-4E14-4622-8B5D-E0844E204742}" srcOrd="0" destOrd="0" parTransId="{9CBA5FCB-B57E-4F8B-A086-4F5A3B67573F}" sibTransId="{A127EDDF-C4FD-45BA-9A7C-09220BAF06D6}"/>
    <dgm:cxn modelId="{A538D93F-E9F7-4DC3-9215-33AD2F811776}" type="presParOf" srcId="{E26D314A-817D-4905-B798-755B0DB09056}" destId="{BA8A774C-F49C-4DF5-9A73-17C7D2D2E1C6}" srcOrd="0" destOrd="0" presId="urn:microsoft.com/office/officeart/2005/8/layout/radial6"/>
    <dgm:cxn modelId="{1FBC188F-9299-45EF-A9C4-F2326773B929}" type="presParOf" srcId="{E26D314A-817D-4905-B798-755B0DB09056}" destId="{8A4AB55B-40D2-4082-834D-14A00EB0A0BB}" srcOrd="1" destOrd="0" presId="urn:microsoft.com/office/officeart/2005/8/layout/radial6"/>
    <dgm:cxn modelId="{6D2FDCB4-7AF9-4B90-BE30-1C22561DE7E3}" type="presParOf" srcId="{E26D314A-817D-4905-B798-755B0DB09056}" destId="{20348B72-299C-4F6D-B536-DAAC0290523F}" srcOrd="2" destOrd="0" presId="urn:microsoft.com/office/officeart/2005/8/layout/radial6"/>
    <dgm:cxn modelId="{D8CDC17A-F4D2-4141-B5E3-0DA8359D6E86}" type="presParOf" srcId="{E26D314A-817D-4905-B798-755B0DB09056}" destId="{75583E66-542B-4F64-8CB2-DDA8E6FF13FB}" srcOrd="3" destOrd="0" presId="urn:microsoft.com/office/officeart/2005/8/layout/radial6"/>
    <dgm:cxn modelId="{6C56B704-8972-4B3F-9198-8BEFE269C05C}" type="presParOf" srcId="{E26D314A-817D-4905-B798-755B0DB09056}" destId="{BBCAFC56-3BA5-4B7B-B229-791918ED8357}" srcOrd="4" destOrd="0" presId="urn:microsoft.com/office/officeart/2005/8/layout/radial6"/>
    <dgm:cxn modelId="{5DFAB18A-F755-468D-92E4-4ABE95373437}" type="presParOf" srcId="{E26D314A-817D-4905-B798-755B0DB09056}" destId="{C45D554C-1D4C-47AC-AB0C-C6AFA019A287}" srcOrd="5" destOrd="0" presId="urn:microsoft.com/office/officeart/2005/8/layout/radial6"/>
    <dgm:cxn modelId="{649A5B3E-0FD8-48A9-8F05-825D25FD0FD1}" type="presParOf" srcId="{E26D314A-817D-4905-B798-755B0DB09056}" destId="{685C40CC-E9D5-4841-87B1-CEF6E0D41520}" srcOrd="6" destOrd="0" presId="urn:microsoft.com/office/officeart/2005/8/layout/radial6"/>
    <dgm:cxn modelId="{13AA8D12-EA07-4486-939D-F5780AF251CE}" type="presParOf" srcId="{E26D314A-817D-4905-B798-755B0DB09056}" destId="{1989F5B8-EE6D-4CCA-9727-8C288169E90E}" srcOrd="7" destOrd="0" presId="urn:microsoft.com/office/officeart/2005/8/layout/radial6"/>
    <dgm:cxn modelId="{966065EE-E999-4DCA-8A75-5EAC92665510}" type="presParOf" srcId="{E26D314A-817D-4905-B798-755B0DB09056}" destId="{7BCE41A2-3514-4F13-ABF1-557EB06DA7BE}" srcOrd="8" destOrd="0" presId="urn:microsoft.com/office/officeart/2005/8/layout/radial6"/>
    <dgm:cxn modelId="{FCA3CE01-DEB6-41EB-B3A3-95C47C03BF45}" type="presParOf" srcId="{E26D314A-817D-4905-B798-755B0DB09056}" destId="{AF60FFEE-6FA2-4469-9DB4-963C6BF6F41D}" srcOrd="9" destOrd="0" presId="urn:microsoft.com/office/officeart/2005/8/layout/radial6"/>
    <dgm:cxn modelId="{872B0BEE-0E90-42C9-A25C-46853550EB79}" type="presParOf" srcId="{E26D314A-817D-4905-B798-755B0DB09056}" destId="{D8FC7422-E613-4C2A-B277-D5A42FB4E95D}" srcOrd="10" destOrd="0" presId="urn:microsoft.com/office/officeart/2005/8/layout/radial6"/>
    <dgm:cxn modelId="{534E42B0-CDA8-4B33-8BEF-BB551F390F24}" type="presParOf" srcId="{E26D314A-817D-4905-B798-755B0DB09056}" destId="{FC1201CD-2729-4D6C-AAB7-39A778AD7305}" srcOrd="11" destOrd="0" presId="urn:microsoft.com/office/officeart/2005/8/layout/radial6"/>
    <dgm:cxn modelId="{F3B41D1F-D8F9-4F88-B297-4BBC4C773CFE}" type="presParOf" srcId="{E26D314A-817D-4905-B798-755B0DB09056}" destId="{95FCBFA9-EBE8-4AD2-9AF8-7EBA5EEED619}"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8B64000-CD93-4547-9B70-747AF1C9312A}" type="doc">
      <dgm:prSet loTypeId="urn:microsoft.com/office/officeart/2005/8/layout/radial6" loCatId="cycle" qsTypeId="urn:microsoft.com/office/officeart/2005/8/quickstyle/simple2" qsCatId="simple" csTypeId="urn:microsoft.com/office/officeart/2005/8/colors/colorful1#5" csCatId="colorful" phldr="1"/>
      <dgm:spPr/>
      <dgm:t>
        <a:bodyPr/>
        <a:lstStyle/>
        <a:p>
          <a:endParaRPr lang="es-MX"/>
        </a:p>
      </dgm:t>
    </dgm:pt>
    <dgm:pt modelId="{12A424A1-4E14-4622-8B5D-E0844E204742}">
      <dgm:prSet phldrT="[Texto]"/>
      <dgm:spPr/>
      <dgm:t>
        <a:bodyPr/>
        <a:lstStyle/>
        <a:p>
          <a:r>
            <a:rPr lang="es-MX" dirty="0" smtClean="0"/>
            <a:t>I.A.</a:t>
          </a:r>
          <a:endParaRPr lang="es-MX" dirty="0"/>
        </a:p>
      </dgm:t>
    </dgm:pt>
    <dgm:pt modelId="{9CBA5FCB-B57E-4F8B-A086-4F5A3B67573F}" type="parTrans" cxnId="{3BAD1E8C-8ECC-4612-B8F1-1CFE9DB7AEF9}">
      <dgm:prSet/>
      <dgm:spPr/>
      <dgm:t>
        <a:bodyPr/>
        <a:lstStyle/>
        <a:p>
          <a:endParaRPr lang="es-MX"/>
        </a:p>
      </dgm:t>
    </dgm:pt>
    <dgm:pt modelId="{A127EDDF-C4FD-45BA-9A7C-09220BAF06D6}" type="sibTrans" cxnId="{3BAD1E8C-8ECC-4612-B8F1-1CFE9DB7AEF9}">
      <dgm:prSet/>
      <dgm:spPr/>
      <dgm:t>
        <a:bodyPr/>
        <a:lstStyle/>
        <a:p>
          <a:endParaRPr lang="es-MX"/>
        </a:p>
      </dgm:t>
    </dgm:pt>
    <dgm:pt modelId="{DCEB1528-7A72-4FB9-8888-4CC898C64326}">
      <dgm:prSet phldrT="[Texto]"/>
      <dgm:spPr/>
      <dgm:t>
        <a:bodyPr/>
        <a:lstStyle/>
        <a:p>
          <a:r>
            <a:rPr lang="es-MX" dirty="0" smtClean="0"/>
            <a:t>Robótica</a:t>
          </a:r>
          <a:endParaRPr lang="es-MX" dirty="0"/>
        </a:p>
      </dgm:t>
    </dgm:pt>
    <dgm:pt modelId="{B48EEE91-A928-4A40-ADF0-A27C96BCEECE}" type="parTrans" cxnId="{8D00F213-5E57-42B3-80CC-A85D8D5E1844}">
      <dgm:prSet/>
      <dgm:spPr/>
      <dgm:t>
        <a:bodyPr/>
        <a:lstStyle/>
        <a:p>
          <a:endParaRPr lang="es-MX"/>
        </a:p>
      </dgm:t>
    </dgm:pt>
    <dgm:pt modelId="{8E097BBE-7DC8-451D-8445-4ED2C7235781}" type="sibTrans" cxnId="{8D00F213-5E57-42B3-80CC-A85D8D5E1844}">
      <dgm:prSet/>
      <dgm:spPr/>
      <dgm:t>
        <a:bodyPr/>
        <a:lstStyle/>
        <a:p>
          <a:endParaRPr lang="es-MX"/>
        </a:p>
      </dgm:t>
    </dgm:pt>
    <dgm:pt modelId="{4E3E117B-0321-4E6C-877B-4041DF74081E}">
      <dgm:prSet phldrT="[Texto]"/>
      <dgm:spPr/>
      <dgm:t>
        <a:bodyPr/>
        <a:lstStyle/>
        <a:p>
          <a:r>
            <a:rPr lang="es-MX" dirty="0" smtClean="0"/>
            <a:t>Sistema de visión</a:t>
          </a:r>
          <a:endParaRPr lang="es-MX" dirty="0"/>
        </a:p>
      </dgm:t>
    </dgm:pt>
    <dgm:pt modelId="{379C843F-B22D-49A4-9732-5895B1E8DE34}" type="parTrans" cxnId="{71ED0E63-12EE-47D3-BF69-3D17EF86CA3C}">
      <dgm:prSet/>
      <dgm:spPr/>
      <dgm:t>
        <a:bodyPr/>
        <a:lstStyle/>
        <a:p>
          <a:endParaRPr lang="es-MX"/>
        </a:p>
      </dgm:t>
    </dgm:pt>
    <dgm:pt modelId="{20902D07-CB1E-4A64-975F-1A2B5AA38D0D}" type="sibTrans" cxnId="{71ED0E63-12EE-47D3-BF69-3D17EF86CA3C}">
      <dgm:prSet/>
      <dgm:spPr/>
      <dgm:t>
        <a:bodyPr/>
        <a:lstStyle/>
        <a:p>
          <a:endParaRPr lang="es-MX"/>
        </a:p>
      </dgm:t>
    </dgm:pt>
    <dgm:pt modelId="{A78A3CD9-8F0D-466D-BC16-373FD8722AE8}">
      <dgm:prSet phldrT="[Texto]"/>
      <dgm:spPr/>
      <dgm:t>
        <a:bodyPr/>
        <a:lstStyle/>
        <a:p>
          <a:r>
            <a:rPr lang="es-MX" dirty="0" smtClean="0"/>
            <a:t>Sistemas de Aprendizaje</a:t>
          </a:r>
          <a:endParaRPr lang="es-MX" dirty="0"/>
        </a:p>
      </dgm:t>
    </dgm:pt>
    <dgm:pt modelId="{DD1E0B43-CBD9-4FF1-A81E-740F3A51244A}" type="parTrans" cxnId="{7FBFB57F-A72E-49E5-87F8-48DDB65B00DD}">
      <dgm:prSet/>
      <dgm:spPr/>
      <dgm:t>
        <a:bodyPr/>
        <a:lstStyle/>
        <a:p>
          <a:endParaRPr lang="es-MX"/>
        </a:p>
      </dgm:t>
    </dgm:pt>
    <dgm:pt modelId="{101CFAEC-9BF7-46DE-8C0F-A50EA5DDA23F}" type="sibTrans" cxnId="{7FBFB57F-A72E-49E5-87F8-48DDB65B00DD}">
      <dgm:prSet/>
      <dgm:spPr/>
      <dgm:t>
        <a:bodyPr/>
        <a:lstStyle/>
        <a:p>
          <a:endParaRPr lang="es-MX"/>
        </a:p>
      </dgm:t>
    </dgm:pt>
    <dgm:pt modelId="{09608020-C10A-438F-85C5-310C2B37B534}">
      <dgm:prSet phldrT="[Texto]"/>
      <dgm:spPr/>
      <dgm:t>
        <a:bodyPr/>
        <a:lstStyle/>
        <a:p>
          <a:r>
            <a:rPr lang="es-MX" dirty="0" smtClean="0"/>
            <a:t>Redes Neuronales</a:t>
          </a:r>
          <a:endParaRPr lang="es-MX" dirty="0"/>
        </a:p>
      </dgm:t>
    </dgm:pt>
    <dgm:pt modelId="{36F79D2E-541D-41B2-AF05-2AAF514EA932}" type="parTrans" cxnId="{126AF754-36D7-4894-8B18-FF7807F9A73F}">
      <dgm:prSet/>
      <dgm:spPr/>
      <dgm:t>
        <a:bodyPr/>
        <a:lstStyle/>
        <a:p>
          <a:endParaRPr lang="es-MX"/>
        </a:p>
      </dgm:t>
    </dgm:pt>
    <dgm:pt modelId="{7D66D5E7-C355-4681-9432-459D9830A39B}" type="sibTrans" cxnId="{126AF754-36D7-4894-8B18-FF7807F9A73F}">
      <dgm:prSet/>
      <dgm:spPr/>
      <dgm:t>
        <a:bodyPr/>
        <a:lstStyle/>
        <a:p>
          <a:endParaRPr lang="es-MX"/>
        </a:p>
      </dgm:t>
    </dgm:pt>
    <dgm:pt modelId="{E26D314A-817D-4905-B798-755B0DB09056}" type="pres">
      <dgm:prSet presAssocID="{A8B64000-CD93-4547-9B70-747AF1C9312A}" presName="Name0" presStyleCnt="0">
        <dgm:presLayoutVars>
          <dgm:chMax val="1"/>
          <dgm:dir/>
          <dgm:animLvl val="ctr"/>
          <dgm:resizeHandles val="exact"/>
        </dgm:presLayoutVars>
      </dgm:prSet>
      <dgm:spPr/>
      <dgm:t>
        <a:bodyPr/>
        <a:lstStyle/>
        <a:p>
          <a:endParaRPr lang="es-MX"/>
        </a:p>
      </dgm:t>
    </dgm:pt>
    <dgm:pt modelId="{BA8A774C-F49C-4DF5-9A73-17C7D2D2E1C6}" type="pres">
      <dgm:prSet presAssocID="{12A424A1-4E14-4622-8B5D-E0844E204742}" presName="centerShape" presStyleLbl="node0" presStyleIdx="0" presStyleCnt="1"/>
      <dgm:spPr/>
      <dgm:t>
        <a:bodyPr/>
        <a:lstStyle/>
        <a:p>
          <a:endParaRPr lang="es-MX"/>
        </a:p>
      </dgm:t>
    </dgm:pt>
    <dgm:pt modelId="{8A4AB55B-40D2-4082-834D-14A00EB0A0BB}" type="pres">
      <dgm:prSet presAssocID="{DCEB1528-7A72-4FB9-8888-4CC898C64326}" presName="node" presStyleLbl="node1" presStyleIdx="0" presStyleCnt="4">
        <dgm:presLayoutVars>
          <dgm:bulletEnabled val="1"/>
        </dgm:presLayoutVars>
      </dgm:prSet>
      <dgm:spPr/>
      <dgm:t>
        <a:bodyPr/>
        <a:lstStyle/>
        <a:p>
          <a:endParaRPr lang="es-MX"/>
        </a:p>
      </dgm:t>
    </dgm:pt>
    <dgm:pt modelId="{20348B72-299C-4F6D-B536-DAAC0290523F}" type="pres">
      <dgm:prSet presAssocID="{DCEB1528-7A72-4FB9-8888-4CC898C64326}" presName="dummy" presStyleCnt="0"/>
      <dgm:spPr/>
    </dgm:pt>
    <dgm:pt modelId="{75583E66-542B-4F64-8CB2-DDA8E6FF13FB}" type="pres">
      <dgm:prSet presAssocID="{8E097BBE-7DC8-451D-8445-4ED2C7235781}" presName="sibTrans" presStyleLbl="sibTrans2D1" presStyleIdx="0" presStyleCnt="4"/>
      <dgm:spPr/>
      <dgm:t>
        <a:bodyPr/>
        <a:lstStyle/>
        <a:p>
          <a:endParaRPr lang="es-MX"/>
        </a:p>
      </dgm:t>
    </dgm:pt>
    <dgm:pt modelId="{BBCAFC56-3BA5-4B7B-B229-791918ED8357}" type="pres">
      <dgm:prSet presAssocID="{4E3E117B-0321-4E6C-877B-4041DF74081E}" presName="node" presStyleLbl="node1" presStyleIdx="1" presStyleCnt="4">
        <dgm:presLayoutVars>
          <dgm:bulletEnabled val="1"/>
        </dgm:presLayoutVars>
      </dgm:prSet>
      <dgm:spPr/>
      <dgm:t>
        <a:bodyPr/>
        <a:lstStyle/>
        <a:p>
          <a:endParaRPr lang="es-MX"/>
        </a:p>
      </dgm:t>
    </dgm:pt>
    <dgm:pt modelId="{C45D554C-1D4C-47AC-AB0C-C6AFA019A287}" type="pres">
      <dgm:prSet presAssocID="{4E3E117B-0321-4E6C-877B-4041DF74081E}" presName="dummy" presStyleCnt="0"/>
      <dgm:spPr/>
    </dgm:pt>
    <dgm:pt modelId="{685C40CC-E9D5-4841-87B1-CEF6E0D41520}" type="pres">
      <dgm:prSet presAssocID="{20902D07-CB1E-4A64-975F-1A2B5AA38D0D}" presName="sibTrans" presStyleLbl="sibTrans2D1" presStyleIdx="1" presStyleCnt="4"/>
      <dgm:spPr/>
      <dgm:t>
        <a:bodyPr/>
        <a:lstStyle/>
        <a:p>
          <a:endParaRPr lang="es-MX"/>
        </a:p>
      </dgm:t>
    </dgm:pt>
    <dgm:pt modelId="{1989F5B8-EE6D-4CCA-9727-8C288169E90E}" type="pres">
      <dgm:prSet presAssocID="{A78A3CD9-8F0D-466D-BC16-373FD8722AE8}" presName="node" presStyleLbl="node1" presStyleIdx="2" presStyleCnt="4">
        <dgm:presLayoutVars>
          <dgm:bulletEnabled val="1"/>
        </dgm:presLayoutVars>
      </dgm:prSet>
      <dgm:spPr/>
      <dgm:t>
        <a:bodyPr/>
        <a:lstStyle/>
        <a:p>
          <a:endParaRPr lang="es-MX"/>
        </a:p>
      </dgm:t>
    </dgm:pt>
    <dgm:pt modelId="{7BCE41A2-3514-4F13-ABF1-557EB06DA7BE}" type="pres">
      <dgm:prSet presAssocID="{A78A3CD9-8F0D-466D-BC16-373FD8722AE8}" presName="dummy" presStyleCnt="0"/>
      <dgm:spPr/>
    </dgm:pt>
    <dgm:pt modelId="{AF60FFEE-6FA2-4469-9DB4-963C6BF6F41D}" type="pres">
      <dgm:prSet presAssocID="{101CFAEC-9BF7-46DE-8C0F-A50EA5DDA23F}" presName="sibTrans" presStyleLbl="sibTrans2D1" presStyleIdx="2" presStyleCnt="4"/>
      <dgm:spPr/>
      <dgm:t>
        <a:bodyPr/>
        <a:lstStyle/>
        <a:p>
          <a:endParaRPr lang="es-MX"/>
        </a:p>
      </dgm:t>
    </dgm:pt>
    <dgm:pt modelId="{3988882B-1CF9-4E70-BE9A-2ED1E8D8EB0E}" type="pres">
      <dgm:prSet presAssocID="{09608020-C10A-438F-85C5-310C2B37B534}" presName="node" presStyleLbl="node1" presStyleIdx="3" presStyleCnt="4">
        <dgm:presLayoutVars>
          <dgm:bulletEnabled val="1"/>
        </dgm:presLayoutVars>
      </dgm:prSet>
      <dgm:spPr/>
      <dgm:t>
        <a:bodyPr/>
        <a:lstStyle/>
        <a:p>
          <a:endParaRPr lang="es-MX"/>
        </a:p>
      </dgm:t>
    </dgm:pt>
    <dgm:pt modelId="{060FBB46-7610-4ED0-8B1E-CA7E5F4DB4EB}" type="pres">
      <dgm:prSet presAssocID="{09608020-C10A-438F-85C5-310C2B37B534}" presName="dummy" presStyleCnt="0"/>
      <dgm:spPr/>
    </dgm:pt>
    <dgm:pt modelId="{441D5FD8-00D5-45A6-B4D5-FDC6E54065E0}" type="pres">
      <dgm:prSet presAssocID="{7D66D5E7-C355-4681-9432-459D9830A39B}" presName="sibTrans" presStyleLbl="sibTrans2D1" presStyleIdx="3" presStyleCnt="4"/>
      <dgm:spPr/>
      <dgm:t>
        <a:bodyPr/>
        <a:lstStyle/>
        <a:p>
          <a:endParaRPr lang="es-MX"/>
        </a:p>
      </dgm:t>
    </dgm:pt>
  </dgm:ptLst>
  <dgm:cxnLst>
    <dgm:cxn modelId="{126AF754-36D7-4894-8B18-FF7807F9A73F}" srcId="{12A424A1-4E14-4622-8B5D-E0844E204742}" destId="{09608020-C10A-438F-85C5-310C2B37B534}" srcOrd="3" destOrd="0" parTransId="{36F79D2E-541D-41B2-AF05-2AAF514EA932}" sibTransId="{7D66D5E7-C355-4681-9432-459D9830A39B}"/>
    <dgm:cxn modelId="{258B1228-54B4-4FC1-AACF-28D7F05598F4}" type="presOf" srcId="{DCEB1528-7A72-4FB9-8888-4CC898C64326}" destId="{8A4AB55B-40D2-4082-834D-14A00EB0A0BB}" srcOrd="0" destOrd="0" presId="urn:microsoft.com/office/officeart/2005/8/layout/radial6"/>
    <dgm:cxn modelId="{AF1A75B8-180C-40D2-BEF8-25AFA6889E71}" type="presOf" srcId="{A8B64000-CD93-4547-9B70-747AF1C9312A}" destId="{E26D314A-817D-4905-B798-755B0DB09056}" srcOrd="0" destOrd="0" presId="urn:microsoft.com/office/officeart/2005/8/layout/radial6"/>
    <dgm:cxn modelId="{99AAFEA3-B7CA-4E58-A2B9-DDDABE4C0F77}" type="presOf" srcId="{101CFAEC-9BF7-46DE-8C0F-A50EA5DDA23F}" destId="{AF60FFEE-6FA2-4469-9DB4-963C6BF6F41D}" srcOrd="0" destOrd="0" presId="urn:microsoft.com/office/officeart/2005/8/layout/radial6"/>
    <dgm:cxn modelId="{7FFB0866-1125-498B-A0DC-2C3F10325BBC}" type="presOf" srcId="{7D66D5E7-C355-4681-9432-459D9830A39B}" destId="{441D5FD8-00D5-45A6-B4D5-FDC6E54065E0}" srcOrd="0" destOrd="0" presId="urn:microsoft.com/office/officeart/2005/8/layout/radial6"/>
    <dgm:cxn modelId="{B2E4B609-7C40-4BF2-9ABC-A8842ECB7590}" type="presOf" srcId="{12A424A1-4E14-4622-8B5D-E0844E204742}" destId="{BA8A774C-F49C-4DF5-9A73-17C7D2D2E1C6}" srcOrd="0" destOrd="0" presId="urn:microsoft.com/office/officeart/2005/8/layout/radial6"/>
    <dgm:cxn modelId="{E1DD85D7-2FDC-4B35-AA68-218966425B85}" type="presOf" srcId="{A78A3CD9-8F0D-466D-BC16-373FD8722AE8}" destId="{1989F5B8-EE6D-4CCA-9727-8C288169E90E}" srcOrd="0" destOrd="0" presId="urn:microsoft.com/office/officeart/2005/8/layout/radial6"/>
    <dgm:cxn modelId="{3BAD1E8C-8ECC-4612-B8F1-1CFE9DB7AEF9}" srcId="{A8B64000-CD93-4547-9B70-747AF1C9312A}" destId="{12A424A1-4E14-4622-8B5D-E0844E204742}" srcOrd="0" destOrd="0" parTransId="{9CBA5FCB-B57E-4F8B-A086-4F5A3B67573F}" sibTransId="{A127EDDF-C4FD-45BA-9A7C-09220BAF06D6}"/>
    <dgm:cxn modelId="{71ED0E63-12EE-47D3-BF69-3D17EF86CA3C}" srcId="{12A424A1-4E14-4622-8B5D-E0844E204742}" destId="{4E3E117B-0321-4E6C-877B-4041DF74081E}" srcOrd="1" destOrd="0" parTransId="{379C843F-B22D-49A4-9732-5895B1E8DE34}" sibTransId="{20902D07-CB1E-4A64-975F-1A2B5AA38D0D}"/>
    <dgm:cxn modelId="{B5C694C0-28B5-46AE-89B3-8C5D9279F167}" type="presOf" srcId="{4E3E117B-0321-4E6C-877B-4041DF74081E}" destId="{BBCAFC56-3BA5-4B7B-B229-791918ED8357}" srcOrd="0" destOrd="0" presId="urn:microsoft.com/office/officeart/2005/8/layout/radial6"/>
    <dgm:cxn modelId="{804ABE11-E06D-406B-B05E-7E060F7348D1}" type="presOf" srcId="{20902D07-CB1E-4A64-975F-1A2B5AA38D0D}" destId="{685C40CC-E9D5-4841-87B1-CEF6E0D41520}" srcOrd="0" destOrd="0" presId="urn:microsoft.com/office/officeart/2005/8/layout/radial6"/>
    <dgm:cxn modelId="{1A23AD3F-C508-44F5-94B3-8682C04E3AD4}" type="presOf" srcId="{09608020-C10A-438F-85C5-310C2B37B534}" destId="{3988882B-1CF9-4E70-BE9A-2ED1E8D8EB0E}" srcOrd="0" destOrd="0" presId="urn:microsoft.com/office/officeart/2005/8/layout/radial6"/>
    <dgm:cxn modelId="{7FBFB57F-A72E-49E5-87F8-48DDB65B00DD}" srcId="{12A424A1-4E14-4622-8B5D-E0844E204742}" destId="{A78A3CD9-8F0D-466D-BC16-373FD8722AE8}" srcOrd="2" destOrd="0" parTransId="{DD1E0B43-CBD9-4FF1-A81E-740F3A51244A}" sibTransId="{101CFAEC-9BF7-46DE-8C0F-A50EA5DDA23F}"/>
    <dgm:cxn modelId="{8D00F213-5E57-42B3-80CC-A85D8D5E1844}" srcId="{12A424A1-4E14-4622-8B5D-E0844E204742}" destId="{DCEB1528-7A72-4FB9-8888-4CC898C64326}" srcOrd="0" destOrd="0" parTransId="{B48EEE91-A928-4A40-ADF0-A27C96BCEECE}" sibTransId="{8E097BBE-7DC8-451D-8445-4ED2C7235781}"/>
    <dgm:cxn modelId="{B524913D-9961-42B9-B927-A6284BBCA841}" type="presOf" srcId="{8E097BBE-7DC8-451D-8445-4ED2C7235781}" destId="{75583E66-542B-4F64-8CB2-DDA8E6FF13FB}" srcOrd="0" destOrd="0" presId="urn:microsoft.com/office/officeart/2005/8/layout/radial6"/>
    <dgm:cxn modelId="{378A880F-9646-46E6-8816-CA57287ED355}" type="presParOf" srcId="{E26D314A-817D-4905-B798-755B0DB09056}" destId="{BA8A774C-F49C-4DF5-9A73-17C7D2D2E1C6}" srcOrd="0" destOrd="0" presId="urn:microsoft.com/office/officeart/2005/8/layout/radial6"/>
    <dgm:cxn modelId="{385A2BD4-9ADD-4340-B39D-970D2239A654}" type="presParOf" srcId="{E26D314A-817D-4905-B798-755B0DB09056}" destId="{8A4AB55B-40D2-4082-834D-14A00EB0A0BB}" srcOrd="1" destOrd="0" presId="urn:microsoft.com/office/officeart/2005/8/layout/radial6"/>
    <dgm:cxn modelId="{547A93FE-19ED-411D-913C-F386F0D22FE7}" type="presParOf" srcId="{E26D314A-817D-4905-B798-755B0DB09056}" destId="{20348B72-299C-4F6D-B536-DAAC0290523F}" srcOrd="2" destOrd="0" presId="urn:microsoft.com/office/officeart/2005/8/layout/radial6"/>
    <dgm:cxn modelId="{F360DC3D-548C-473D-8A95-23DFC17A5BFD}" type="presParOf" srcId="{E26D314A-817D-4905-B798-755B0DB09056}" destId="{75583E66-542B-4F64-8CB2-DDA8E6FF13FB}" srcOrd="3" destOrd="0" presId="urn:microsoft.com/office/officeart/2005/8/layout/radial6"/>
    <dgm:cxn modelId="{EC9A4386-27D1-4CE2-AAF8-B7521454F81C}" type="presParOf" srcId="{E26D314A-817D-4905-B798-755B0DB09056}" destId="{BBCAFC56-3BA5-4B7B-B229-791918ED8357}" srcOrd="4" destOrd="0" presId="urn:microsoft.com/office/officeart/2005/8/layout/radial6"/>
    <dgm:cxn modelId="{7A812944-DD68-478B-8DFC-7F84D7397305}" type="presParOf" srcId="{E26D314A-817D-4905-B798-755B0DB09056}" destId="{C45D554C-1D4C-47AC-AB0C-C6AFA019A287}" srcOrd="5" destOrd="0" presId="urn:microsoft.com/office/officeart/2005/8/layout/radial6"/>
    <dgm:cxn modelId="{BBA098BE-A8A2-4DFF-B3E6-078B45624212}" type="presParOf" srcId="{E26D314A-817D-4905-B798-755B0DB09056}" destId="{685C40CC-E9D5-4841-87B1-CEF6E0D41520}" srcOrd="6" destOrd="0" presId="urn:microsoft.com/office/officeart/2005/8/layout/radial6"/>
    <dgm:cxn modelId="{EEA73B17-DDB5-40BD-BEB6-065C6F359248}" type="presParOf" srcId="{E26D314A-817D-4905-B798-755B0DB09056}" destId="{1989F5B8-EE6D-4CCA-9727-8C288169E90E}" srcOrd="7" destOrd="0" presId="urn:microsoft.com/office/officeart/2005/8/layout/radial6"/>
    <dgm:cxn modelId="{EA07B13A-8426-4255-A0D3-B0E6E08672CC}" type="presParOf" srcId="{E26D314A-817D-4905-B798-755B0DB09056}" destId="{7BCE41A2-3514-4F13-ABF1-557EB06DA7BE}" srcOrd="8" destOrd="0" presId="urn:microsoft.com/office/officeart/2005/8/layout/radial6"/>
    <dgm:cxn modelId="{2A77AAF8-3B03-40B6-BF25-4BE32CD152DE}" type="presParOf" srcId="{E26D314A-817D-4905-B798-755B0DB09056}" destId="{AF60FFEE-6FA2-4469-9DB4-963C6BF6F41D}" srcOrd="9" destOrd="0" presId="urn:microsoft.com/office/officeart/2005/8/layout/radial6"/>
    <dgm:cxn modelId="{BED0DE4A-83E6-4D8C-B499-9039C2E10FFB}" type="presParOf" srcId="{E26D314A-817D-4905-B798-755B0DB09056}" destId="{3988882B-1CF9-4E70-BE9A-2ED1E8D8EB0E}" srcOrd="10" destOrd="0" presId="urn:microsoft.com/office/officeart/2005/8/layout/radial6"/>
    <dgm:cxn modelId="{6DC418AF-59B2-4C9A-B7CF-ABEA3FA07A78}" type="presParOf" srcId="{E26D314A-817D-4905-B798-755B0DB09056}" destId="{060FBB46-7610-4ED0-8B1E-CA7E5F4DB4EB}" srcOrd="11" destOrd="0" presId="urn:microsoft.com/office/officeart/2005/8/layout/radial6"/>
    <dgm:cxn modelId="{A371A378-0F3B-4D91-810C-5DB2BEA5D6A7}" type="presParOf" srcId="{E26D314A-817D-4905-B798-755B0DB09056}" destId="{441D5FD8-00D5-45A6-B4D5-FDC6E54065E0}"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8B64000-CD93-4547-9B70-747AF1C9312A}" type="doc">
      <dgm:prSet loTypeId="urn:microsoft.com/office/officeart/2005/8/layout/radial6" loCatId="cycle" qsTypeId="urn:microsoft.com/office/officeart/2005/8/quickstyle/simple2" qsCatId="simple" csTypeId="urn:microsoft.com/office/officeart/2005/8/colors/colorful1#6" csCatId="colorful" phldr="1"/>
      <dgm:spPr/>
      <dgm:t>
        <a:bodyPr/>
        <a:lstStyle/>
        <a:p>
          <a:endParaRPr lang="es-MX"/>
        </a:p>
      </dgm:t>
    </dgm:pt>
    <dgm:pt modelId="{12A424A1-4E14-4622-8B5D-E0844E204742}">
      <dgm:prSet phldrT="[Texto]"/>
      <dgm:spPr/>
      <dgm:t>
        <a:bodyPr/>
        <a:lstStyle/>
        <a:p>
          <a:r>
            <a:rPr lang="es-MX" dirty="0" smtClean="0"/>
            <a:t>I.A.</a:t>
          </a:r>
          <a:endParaRPr lang="es-MX" dirty="0"/>
        </a:p>
      </dgm:t>
    </dgm:pt>
    <dgm:pt modelId="{9CBA5FCB-B57E-4F8B-A086-4F5A3B67573F}" type="parTrans" cxnId="{3BAD1E8C-8ECC-4612-B8F1-1CFE9DB7AEF9}">
      <dgm:prSet/>
      <dgm:spPr/>
      <dgm:t>
        <a:bodyPr/>
        <a:lstStyle/>
        <a:p>
          <a:endParaRPr lang="es-MX"/>
        </a:p>
      </dgm:t>
    </dgm:pt>
    <dgm:pt modelId="{A127EDDF-C4FD-45BA-9A7C-09220BAF06D6}" type="sibTrans" cxnId="{3BAD1E8C-8ECC-4612-B8F1-1CFE9DB7AEF9}">
      <dgm:prSet/>
      <dgm:spPr/>
      <dgm:t>
        <a:bodyPr/>
        <a:lstStyle/>
        <a:p>
          <a:endParaRPr lang="es-MX"/>
        </a:p>
      </dgm:t>
    </dgm:pt>
    <dgm:pt modelId="{DCEB1528-7A72-4FB9-8888-4CC898C64326}">
      <dgm:prSet phldrT="[Texto]"/>
      <dgm:spPr/>
      <dgm:t>
        <a:bodyPr/>
        <a:lstStyle/>
        <a:p>
          <a:r>
            <a:rPr lang="es-MX" dirty="0" smtClean="0"/>
            <a:t>Robótica</a:t>
          </a:r>
          <a:endParaRPr lang="es-MX" dirty="0"/>
        </a:p>
      </dgm:t>
    </dgm:pt>
    <dgm:pt modelId="{B48EEE91-A928-4A40-ADF0-A27C96BCEECE}" type="parTrans" cxnId="{8D00F213-5E57-42B3-80CC-A85D8D5E1844}">
      <dgm:prSet/>
      <dgm:spPr/>
      <dgm:t>
        <a:bodyPr/>
        <a:lstStyle/>
        <a:p>
          <a:endParaRPr lang="es-MX"/>
        </a:p>
      </dgm:t>
    </dgm:pt>
    <dgm:pt modelId="{8E097BBE-7DC8-451D-8445-4ED2C7235781}" type="sibTrans" cxnId="{8D00F213-5E57-42B3-80CC-A85D8D5E1844}">
      <dgm:prSet/>
      <dgm:spPr/>
      <dgm:t>
        <a:bodyPr/>
        <a:lstStyle/>
        <a:p>
          <a:endParaRPr lang="es-MX"/>
        </a:p>
      </dgm:t>
    </dgm:pt>
    <dgm:pt modelId="{4E3E117B-0321-4E6C-877B-4041DF74081E}">
      <dgm:prSet phldrT="[Texto]"/>
      <dgm:spPr/>
      <dgm:t>
        <a:bodyPr/>
        <a:lstStyle/>
        <a:p>
          <a:r>
            <a:rPr lang="es-MX" dirty="0" smtClean="0"/>
            <a:t>Sistema de visión</a:t>
          </a:r>
          <a:endParaRPr lang="es-MX" dirty="0"/>
        </a:p>
      </dgm:t>
    </dgm:pt>
    <dgm:pt modelId="{379C843F-B22D-49A4-9732-5895B1E8DE34}" type="parTrans" cxnId="{71ED0E63-12EE-47D3-BF69-3D17EF86CA3C}">
      <dgm:prSet/>
      <dgm:spPr/>
      <dgm:t>
        <a:bodyPr/>
        <a:lstStyle/>
        <a:p>
          <a:endParaRPr lang="es-MX"/>
        </a:p>
      </dgm:t>
    </dgm:pt>
    <dgm:pt modelId="{20902D07-CB1E-4A64-975F-1A2B5AA38D0D}" type="sibTrans" cxnId="{71ED0E63-12EE-47D3-BF69-3D17EF86CA3C}">
      <dgm:prSet/>
      <dgm:spPr/>
      <dgm:t>
        <a:bodyPr/>
        <a:lstStyle/>
        <a:p>
          <a:endParaRPr lang="es-MX"/>
        </a:p>
      </dgm:t>
    </dgm:pt>
    <dgm:pt modelId="{A78A3CD9-8F0D-466D-BC16-373FD8722AE8}">
      <dgm:prSet phldrT="[Texto]"/>
      <dgm:spPr/>
      <dgm:t>
        <a:bodyPr/>
        <a:lstStyle/>
        <a:p>
          <a:r>
            <a:rPr lang="es-MX" dirty="0" smtClean="0"/>
            <a:t>Sistemas de Aprendizaje</a:t>
          </a:r>
          <a:endParaRPr lang="es-MX" dirty="0"/>
        </a:p>
      </dgm:t>
    </dgm:pt>
    <dgm:pt modelId="{DD1E0B43-CBD9-4FF1-A81E-740F3A51244A}" type="parTrans" cxnId="{7FBFB57F-A72E-49E5-87F8-48DDB65B00DD}">
      <dgm:prSet/>
      <dgm:spPr/>
      <dgm:t>
        <a:bodyPr/>
        <a:lstStyle/>
        <a:p>
          <a:endParaRPr lang="es-MX"/>
        </a:p>
      </dgm:t>
    </dgm:pt>
    <dgm:pt modelId="{101CFAEC-9BF7-46DE-8C0F-A50EA5DDA23F}" type="sibTrans" cxnId="{7FBFB57F-A72E-49E5-87F8-48DDB65B00DD}">
      <dgm:prSet/>
      <dgm:spPr/>
      <dgm:t>
        <a:bodyPr/>
        <a:lstStyle/>
        <a:p>
          <a:endParaRPr lang="es-MX"/>
        </a:p>
      </dgm:t>
    </dgm:pt>
    <dgm:pt modelId="{09608020-C10A-438F-85C5-310C2B37B534}">
      <dgm:prSet phldrT="[Texto]"/>
      <dgm:spPr/>
      <dgm:t>
        <a:bodyPr/>
        <a:lstStyle/>
        <a:p>
          <a:r>
            <a:rPr lang="es-MX" dirty="0" smtClean="0"/>
            <a:t>Redes Neuronales</a:t>
          </a:r>
          <a:endParaRPr lang="es-MX" dirty="0"/>
        </a:p>
      </dgm:t>
    </dgm:pt>
    <dgm:pt modelId="{36F79D2E-541D-41B2-AF05-2AAF514EA932}" type="parTrans" cxnId="{126AF754-36D7-4894-8B18-FF7807F9A73F}">
      <dgm:prSet/>
      <dgm:spPr/>
      <dgm:t>
        <a:bodyPr/>
        <a:lstStyle/>
        <a:p>
          <a:endParaRPr lang="es-MX"/>
        </a:p>
      </dgm:t>
    </dgm:pt>
    <dgm:pt modelId="{7D66D5E7-C355-4681-9432-459D9830A39B}" type="sibTrans" cxnId="{126AF754-36D7-4894-8B18-FF7807F9A73F}">
      <dgm:prSet/>
      <dgm:spPr/>
      <dgm:t>
        <a:bodyPr/>
        <a:lstStyle/>
        <a:p>
          <a:endParaRPr lang="es-MX"/>
        </a:p>
      </dgm:t>
    </dgm:pt>
    <dgm:pt modelId="{F3BC8143-3B85-44FD-898C-0F284FA6FBF5}">
      <dgm:prSet phldrT="[Texto]"/>
      <dgm:spPr/>
      <dgm:t>
        <a:bodyPr/>
        <a:lstStyle/>
        <a:p>
          <a:r>
            <a:rPr lang="es-MX" dirty="0" smtClean="0"/>
            <a:t>Lógica Difusa</a:t>
          </a:r>
          <a:endParaRPr lang="es-MX" dirty="0"/>
        </a:p>
      </dgm:t>
    </dgm:pt>
    <dgm:pt modelId="{73DFDE18-7735-437D-BBD2-74178095505B}" type="parTrans" cxnId="{69282459-AA4F-48B2-BA1A-B46A0E2DD9AA}">
      <dgm:prSet/>
      <dgm:spPr/>
      <dgm:t>
        <a:bodyPr/>
        <a:lstStyle/>
        <a:p>
          <a:endParaRPr lang="es-MX"/>
        </a:p>
      </dgm:t>
    </dgm:pt>
    <dgm:pt modelId="{7D86F496-0936-4AF6-B32C-28F769C280B8}" type="sibTrans" cxnId="{69282459-AA4F-48B2-BA1A-B46A0E2DD9AA}">
      <dgm:prSet/>
      <dgm:spPr/>
      <dgm:t>
        <a:bodyPr/>
        <a:lstStyle/>
        <a:p>
          <a:endParaRPr lang="es-MX"/>
        </a:p>
      </dgm:t>
    </dgm:pt>
    <dgm:pt modelId="{E26D314A-817D-4905-B798-755B0DB09056}" type="pres">
      <dgm:prSet presAssocID="{A8B64000-CD93-4547-9B70-747AF1C9312A}" presName="Name0" presStyleCnt="0">
        <dgm:presLayoutVars>
          <dgm:chMax val="1"/>
          <dgm:dir/>
          <dgm:animLvl val="ctr"/>
          <dgm:resizeHandles val="exact"/>
        </dgm:presLayoutVars>
      </dgm:prSet>
      <dgm:spPr/>
      <dgm:t>
        <a:bodyPr/>
        <a:lstStyle/>
        <a:p>
          <a:endParaRPr lang="es-MX"/>
        </a:p>
      </dgm:t>
    </dgm:pt>
    <dgm:pt modelId="{BA8A774C-F49C-4DF5-9A73-17C7D2D2E1C6}" type="pres">
      <dgm:prSet presAssocID="{12A424A1-4E14-4622-8B5D-E0844E204742}" presName="centerShape" presStyleLbl="node0" presStyleIdx="0" presStyleCnt="1"/>
      <dgm:spPr/>
      <dgm:t>
        <a:bodyPr/>
        <a:lstStyle/>
        <a:p>
          <a:endParaRPr lang="es-MX"/>
        </a:p>
      </dgm:t>
    </dgm:pt>
    <dgm:pt modelId="{8A4AB55B-40D2-4082-834D-14A00EB0A0BB}" type="pres">
      <dgm:prSet presAssocID="{DCEB1528-7A72-4FB9-8888-4CC898C64326}" presName="node" presStyleLbl="node1" presStyleIdx="0" presStyleCnt="5">
        <dgm:presLayoutVars>
          <dgm:bulletEnabled val="1"/>
        </dgm:presLayoutVars>
      </dgm:prSet>
      <dgm:spPr/>
      <dgm:t>
        <a:bodyPr/>
        <a:lstStyle/>
        <a:p>
          <a:endParaRPr lang="es-MX"/>
        </a:p>
      </dgm:t>
    </dgm:pt>
    <dgm:pt modelId="{20348B72-299C-4F6D-B536-DAAC0290523F}" type="pres">
      <dgm:prSet presAssocID="{DCEB1528-7A72-4FB9-8888-4CC898C64326}" presName="dummy" presStyleCnt="0"/>
      <dgm:spPr/>
    </dgm:pt>
    <dgm:pt modelId="{75583E66-542B-4F64-8CB2-DDA8E6FF13FB}" type="pres">
      <dgm:prSet presAssocID="{8E097BBE-7DC8-451D-8445-4ED2C7235781}" presName="sibTrans" presStyleLbl="sibTrans2D1" presStyleIdx="0" presStyleCnt="5"/>
      <dgm:spPr/>
      <dgm:t>
        <a:bodyPr/>
        <a:lstStyle/>
        <a:p>
          <a:endParaRPr lang="es-MX"/>
        </a:p>
      </dgm:t>
    </dgm:pt>
    <dgm:pt modelId="{BBCAFC56-3BA5-4B7B-B229-791918ED8357}" type="pres">
      <dgm:prSet presAssocID="{4E3E117B-0321-4E6C-877B-4041DF74081E}" presName="node" presStyleLbl="node1" presStyleIdx="1" presStyleCnt="5">
        <dgm:presLayoutVars>
          <dgm:bulletEnabled val="1"/>
        </dgm:presLayoutVars>
      </dgm:prSet>
      <dgm:spPr/>
      <dgm:t>
        <a:bodyPr/>
        <a:lstStyle/>
        <a:p>
          <a:endParaRPr lang="es-MX"/>
        </a:p>
      </dgm:t>
    </dgm:pt>
    <dgm:pt modelId="{C45D554C-1D4C-47AC-AB0C-C6AFA019A287}" type="pres">
      <dgm:prSet presAssocID="{4E3E117B-0321-4E6C-877B-4041DF74081E}" presName="dummy" presStyleCnt="0"/>
      <dgm:spPr/>
    </dgm:pt>
    <dgm:pt modelId="{685C40CC-E9D5-4841-87B1-CEF6E0D41520}" type="pres">
      <dgm:prSet presAssocID="{20902D07-CB1E-4A64-975F-1A2B5AA38D0D}" presName="sibTrans" presStyleLbl="sibTrans2D1" presStyleIdx="1" presStyleCnt="5"/>
      <dgm:spPr/>
      <dgm:t>
        <a:bodyPr/>
        <a:lstStyle/>
        <a:p>
          <a:endParaRPr lang="es-MX"/>
        </a:p>
      </dgm:t>
    </dgm:pt>
    <dgm:pt modelId="{1989F5B8-EE6D-4CCA-9727-8C288169E90E}" type="pres">
      <dgm:prSet presAssocID="{A78A3CD9-8F0D-466D-BC16-373FD8722AE8}" presName="node" presStyleLbl="node1" presStyleIdx="2" presStyleCnt="5">
        <dgm:presLayoutVars>
          <dgm:bulletEnabled val="1"/>
        </dgm:presLayoutVars>
      </dgm:prSet>
      <dgm:spPr/>
      <dgm:t>
        <a:bodyPr/>
        <a:lstStyle/>
        <a:p>
          <a:endParaRPr lang="es-MX"/>
        </a:p>
      </dgm:t>
    </dgm:pt>
    <dgm:pt modelId="{7BCE41A2-3514-4F13-ABF1-557EB06DA7BE}" type="pres">
      <dgm:prSet presAssocID="{A78A3CD9-8F0D-466D-BC16-373FD8722AE8}" presName="dummy" presStyleCnt="0"/>
      <dgm:spPr/>
    </dgm:pt>
    <dgm:pt modelId="{AF60FFEE-6FA2-4469-9DB4-963C6BF6F41D}" type="pres">
      <dgm:prSet presAssocID="{101CFAEC-9BF7-46DE-8C0F-A50EA5DDA23F}" presName="sibTrans" presStyleLbl="sibTrans2D1" presStyleIdx="2" presStyleCnt="5"/>
      <dgm:spPr/>
      <dgm:t>
        <a:bodyPr/>
        <a:lstStyle/>
        <a:p>
          <a:endParaRPr lang="es-MX"/>
        </a:p>
      </dgm:t>
    </dgm:pt>
    <dgm:pt modelId="{3988882B-1CF9-4E70-BE9A-2ED1E8D8EB0E}" type="pres">
      <dgm:prSet presAssocID="{09608020-C10A-438F-85C5-310C2B37B534}" presName="node" presStyleLbl="node1" presStyleIdx="3" presStyleCnt="5">
        <dgm:presLayoutVars>
          <dgm:bulletEnabled val="1"/>
        </dgm:presLayoutVars>
      </dgm:prSet>
      <dgm:spPr/>
      <dgm:t>
        <a:bodyPr/>
        <a:lstStyle/>
        <a:p>
          <a:endParaRPr lang="es-MX"/>
        </a:p>
      </dgm:t>
    </dgm:pt>
    <dgm:pt modelId="{060FBB46-7610-4ED0-8B1E-CA7E5F4DB4EB}" type="pres">
      <dgm:prSet presAssocID="{09608020-C10A-438F-85C5-310C2B37B534}" presName="dummy" presStyleCnt="0"/>
      <dgm:spPr/>
    </dgm:pt>
    <dgm:pt modelId="{441D5FD8-00D5-45A6-B4D5-FDC6E54065E0}" type="pres">
      <dgm:prSet presAssocID="{7D66D5E7-C355-4681-9432-459D9830A39B}" presName="sibTrans" presStyleLbl="sibTrans2D1" presStyleIdx="3" presStyleCnt="5"/>
      <dgm:spPr/>
      <dgm:t>
        <a:bodyPr/>
        <a:lstStyle/>
        <a:p>
          <a:endParaRPr lang="es-MX"/>
        </a:p>
      </dgm:t>
    </dgm:pt>
    <dgm:pt modelId="{8C4A8FB6-AB2C-492D-8547-ABDE8AA40CFB}" type="pres">
      <dgm:prSet presAssocID="{F3BC8143-3B85-44FD-898C-0F284FA6FBF5}" presName="node" presStyleLbl="node1" presStyleIdx="4" presStyleCnt="5">
        <dgm:presLayoutVars>
          <dgm:bulletEnabled val="1"/>
        </dgm:presLayoutVars>
      </dgm:prSet>
      <dgm:spPr/>
      <dgm:t>
        <a:bodyPr/>
        <a:lstStyle/>
        <a:p>
          <a:endParaRPr lang="es-MX"/>
        </a:p>
      </dgm:t>
    </dgm:pt>
    <dgm:pt modelId="{1D9C79AB-A16E-4781-858B-F366B53A2EAA}" type="pres">
      <dgm:prSet presAssocID="{F3BC8143-3B85-44FD-898C-0F284FA6FBF5}" presName="dummy" presStyleCnt="0"/>
      <dgm:spPr/>
    </dgm:pt>
    <dgm:pt modelId="{F14F9ED9-3951-4148-92F4-67B200248120}" type="pres">
      <dgm:prSet presAssocID="{7D86F496-0936-4AF6-B32C-28F769C280B8}" presName="sibTrans" presStyleLbl="sibTrans2D1" presStyleIdx="4" presStyleCnt="5"/>
      <dgm:spPr/>
      <dgm:t>
        <a:bodyPr/>
        <a:lstStyle/>
        <a:p>
          <a:endParaRPr lang="es-MX"/>
        </a:p>
      </dgm:t>
    </dgm:pt>
  </dgm:ptLst>
  <dgm:cxnLst>
    <dgm:cxn modelId="{8B34C3FA-075C-47BB-9A54-CB188D7C79F0}" type="presOf" srcId="{4E3E117B-0321-4E6C-877B-4041DF74081E}" destId="{BBCAFC56-3BA5-4B7B-B229-791918ED8357}" srcOrd="0" destOrd="0" presId="urn:microsoft.com/office/officeart/2005/8/layout/radial6"/>
    <dgm:cxn modelId="{3BAD1E8C-8ECC-4612-B8F1-1CFE9DB7AEF9}" srcId="{A8B64000-CD93-4547-9B70-747AF1C9312A}" destId="{12A424A1-4E14-4622-8B5D-E0844E204742}" srcOrd="0" destOrd="0" parTransId="{9CBA5FCB-B57E-4F8B-A086-4F5A3B67573F}" sibTransId="{A127EDDF-C4FD-45BA-9A7C-09220BAF06D6}"/>
    <dgm:cxn modelId="{EA045D9D-0F64-4CEA-9BE9-4DF68225B73F}" type="presOf" srcId="{101CFAEC-9BF7-46DE-8C0F-A50EA5DDA23F}" destId="{AF60FFEE-6FA2-4469-9DB4-963C6BF6F41D}" srcOrd="0" destOrd="0" presId="urn:microsoft.com/office/officeart/2005/8/layout/radial6"/>
    <dgm:cxn modelId="{EB958382-6349-4CF2-A150-80C8DE80E310}" type="presOf" srcId="{8E097BBE-7DC8-451D-8445-4ED2C7235781}" destId="{75583E66-542B-4F64-8CB2-DDA8E6FF13FB}" srcOrd="0" destOrd="0" presId="urn:microsoft.com/office/officeart/2005/8/layout/radial6"/>
    <dgm:cxn modelId="{796EF1AF-DCCF-4360-858A-80480F0822A5}" type="presOf" srcId="{F3BC8143-3B85-44FD-898C-0F284FA6FBF5}" destId="{8C4A8FB6-AB2C-492D-8547-ABDE8AA40CFB}" srcOrd="0" destOrd="0" presId="urn:microsoft.com/office/officeart/2005/8/layout/radial6"/>
    <dgm:cxn modelId="{800056C0-9E76-4154-89D7-49E4C230EEE6}" type="presOf" srcId="{A8B64000-CD93-4547-9B70-747AF1C9312A}" destId="{E26D314A-817D-4905-B798-755B0DB09056}" srcOrd="0" destOrd="0" presId="urn:microsoft.com/office/officeart/2005/8/layout/radial6"/>
    <dgm:cxn modelId="{7FBFB57F-A72E-49E5-87F8-48DDB65B00DD}" srcId="{12A424A1-4E14-4622-8B5D-E0844E204742}" destId="{A78A3CD9-8F0D-466D-BC16-373FD8722AE8}" srcOrd="2" destOrd="0" parTransId="{DD1E0B43-CBD9-4FF1-A81E-740F3A51244A}" sibTransId="{101CFAEC-9BF7-46DE-8C0F-A50EA5DDA23F}"/>
    <dgm:cxn modelId="{8D00F213-5E57-42B3-80CC-A85D8D5E1844}" srcId="{12A424A1-4E14-4622-8B5D-E0844E204742}" destId="{DCEB1528-7A72-4FB9-8888-4CC898C64326}" srcOrd="0" destOrd="0" parTransId="{B48EEE91-A928-4A40-ADF0-A27C96BCEECE}" sibTransId="{8E097BBE-7DC8-451D-8445-4ED2C7235781}"/>
    <dgm:cxn modelId="{03FA463D-A7A3-4A4C-8A63-13A41C167722}" type="presOf" srcId="{DCEB1528-7A72-4FB9-8888-4CC898C64326}" destId="{8A4AB55B-40D2-4082-834D-14A00EB0A0BB}" srcOrd="0" destOrd="0" presId="urn:microsoft.com/office/officeart/2005/8/layout/radial6"/>
    <dgm:cxn modelId="{71ED0E63-12EE-47D3-BF69-3D17EF86CA3C}" srcId="{12A424A1-4E14-4622-8B5D-E0844E204742}" destId="{4E3E117B-0321-4E6C-877B-4041DF74081E}" srcOrd="1" destOrd="0" parTransId="{379C843F-B22D-49A4-9732-5895B1E8DE34}" sibTransId="{20902D07-CB1E-4A64-975F-1A2B5AA38D0D}"/>
    <dgm:cxn modelId="{126AF754-36D7-4894-8B18-FF7807F9A73F}" srcId="{12A424A1-4E14-4622-8B5D-E0844E204742}" destId="{09608020-C10A-438F-85C5-310C2B37B534}" srcOrd="3" destOrd="0" parTransId="{36F79D2E-541D-41B2-AF05-2AAF514EA932}" sibTransId="{7D66D5E7-C355-4681-9432-459D9830A39B}"/>
    <dgm:cxn modelId="{C8719F78-30F6-439A-83BA-6DC2C1C1B0B8}" type="presOf" srcId="{20902D07-CB1E-4A64-975F-1A2B5AA38D0D}" destId="{685C40CC-E9D5-4841-87B1-CEF6E0D41520}" srcOrd="0" destOrd="0" presId="urn:microsoft.com/office/officeart/2005/8/layout/radial6"/>
    <dgm:cxn modelId="{0CB2EFE8-5AD2-4278-B699-AE275FF30F49}" type="presOf" srcId="{7D66D5E7-C355-4681-9432-459D9830A39B}" destId="{441D5FD8-00D5-45A6-B4D5-FDC6E54065E0}" srcOrd="0" destOrd="0" presId="urn:microsoft.com/office/officeart/2005/8/layout/radial6"/>
    <dgm:cxn modelId="{8396D78C-8CE0-4960-ACF5-756B8795BDA4}" type="presOf" srcId="{A78A3CD9-8F0D-466D-BC16-373FD8722AE8}" destId="{1989F5B8-EE6D-4CCA-9727-8C288169E90E}" srcOrd="0" destOrd="0" presId="urn:microsoft.com/office/officeart/2005/8/layout/radial6"/>
    <dgm:cxn modelId="{1577E49D-EA20-4723-9F67-AA369FBA1D35}" type="presOf" srcId="{7D86F496-0936-4AF6-B32C-28F769C280B8}" destId="{F14F9ED9-3951-4148-92F4-67B200248120}" srcOrd="0" destOrd="0" presId="urn:microsoft.com/office/officeart/2005/8/layout/radial6"/>
    <dgm:cxn modelId="{836FAAA0-EA4C-463E-B181-A74840886613}" type="presOf" srcId="{09608020-C10A-438F-85C5-310C2B37B534}" destId="{3988882B-1CF9-4E70-BE9A-2ED1E8D8EB0E}" srcOrd="0" destOrd="0" presId="urn:microsoft.com/office/officeart/2005/8/layout/radial6"/>
    <dgm:cxn modelId="{4B7AA9A6-D250-476A-B1EF-32E5A80A1CAC}" type="presOf" srcId="{12A424A1-4E14-4622-8B5D-E0844E204742}" destId="{BA8A774C-F49C-4DF5-9A73-17C7D2D2E1C6}" srcOrd="0" destOrd="0" presId="urn:microsoft.com/office/officeart/2005/8/layout/radial6"/>
    <dgm:cxn modelId="{69282459-AA4F-48B2-BA1A-B46A0E2DD9AA}" srcId="{12A424A1-4E14-4622-8B5D-E0844E204742}" destId="{F3BC8143-3B85-44FD-898C-0F284FA6FBF5}" srcOrd="4" destOrd="0" parTransId="{73DFDE18-7735-437D-BBD2-74178095505B}" sibTransId="{7D86F496-0936-4AF6-B32C-28F769C280B8}"/>
    <dgm:cxn modelId="{392E1058-E39F-43CF-BCE8-29B1F298EE4C}" type="presParOf" srcId="{E26D314A-817D-4905-B798-755B0DB09056}" destId="{BA8A774C-F49C-4DF5-9A73-17C7D2D2E1C6}" srcOrd="0" destOrd="0" presId="urn:microsoft.com/office/officeart/2005/8/layout/radial6"/>
    <dgm:cxn modelId="{6D2C85B3-AB26-40BD-B1FE-484A5050792A}" type="presParOf" srcId="{E26D314A-817D-4905-B798-755B0DB09056}" destId="{8A4AB55B-40D2-4082-834D-14A00EB0A0BB}" srcOrd="1" destOrd="0" presId="urn:microsoft.com/office/officeart/2005/8/layout/radial6"/>
    <dgm:cxn modelId="{13410FBC-4513-4EB5-8B5E-51D5D8637D88}" type="presParOf" srcId="{E26D314A-817D-4905-B798-755B0DB09056}" destId="{20348B72-299C-4F6D-B536-DAAC0290523F}" srcOrd="2" destOrd="0" presId="urn:microsoft.com/office/officeart/2005/8/layout/radial6"/>
    <dgm:cxn modelId="{F2845884-BC94-4519-AFAB-19EC16D83CEF}" type="presParOf" srcId="{E26D314A-817D-4905-B798-755B0DB09056}" destId="{75583E66-542B-4F64-8CB2-DDA8E6FF13FB}" srcOrd="3" destOrd="0" presId="urn:microsoft.com/office/officeart/2005/8/layout/radial6"/>
    <dgm:cxn modelId="{9748E071-2879-4954-9309-FBEB0B1C15FC}" type="presParOf" srcId="{E26D314A-817D-4905-B798-755B0DB09056}" destId="{BBCAFC56-3BA5-4B7B-B229-791918ED8357}" srcOrd="4" destOrd="0" presId="urn:microsoft.com/office/officeart/2005/8/layout/radial6"/>
    <dgm:cxn modelId="{BBBD96D6-A30B-476D-9B6A-0BB98BCC55BE}" type="presParOf" srcId="{E26D314A-817D-4905-B798-755B0DB09056}" destId="{C45D554C-1D4C-47AC-AB0C-C6AFA019A287}" srcOrd="5" destOrd="0" presId="urn:microsoft.com/office/officeart/2005/8/layout/radial6"/>
    <dgm:cxn modelId="{D8C5AAD8-3874-48D4-AFC0-B0E5D5484359}" type="presParOf" srcId="{E26D314A-817D-4905-B798-755B0DB09056}" destId="{685C40CC-E9D5-4841-87B1-CEF6E0D41520}" srcOrd="6" destOrd="0" presId="urn:microsoft.com/office/officeart/2005/8/layout/radial6"/>
    <dgm:cxn modelId="{FE276F41-FE76-41A9-B4E7-736047B48107}" type="presParOf" srcId="{E26D314A-817D-4905-B798-755B0DB09056}" destId="{1989F5B8-EE6D-4CCA-9727-8C288169E90E}" srcOrd="7" destOrd="0" presId="urn:microsoft.com/office/officeart/2005/8/layout/radial6"/>
    <dgm:cxn modelId="{9EC54ED2-6F63-4843-AA38-87A1B416BB8F}" type="presParOf" srcId="{E26D314A-817D-4905-B798-755B0DB09056}" destId="{7BCE41A2-3514-4F13-ABF1-557EB06DA7BE}" srcOrd="8" destOrd="0" presId="urn:microsoft.com/office/officeart/2005/8/layout/radial6"/>
    <dgm:cxn modelId="{C450A37C-D20C-4FD8-82B2-877F26260594}" type="presParOf" srcId="{E26D314A-817D-4905-B798-755B0DB09056}" destId="{AF60FFEE-6FA2-4469-9DB4-963C6BF6F41D}" srcOrd="9" destOrd="0" presId="urn:microsoft.com/office/officeart/2005/8/layout/radial6"/>
    <dgm:cxn modelId="{FC2859E6-F6A6-4202-B11E-5F907FAAEAD0}" type="presParOf" srcId="{E26D314A-817D-4905-B798-755B0DB09056}" destId="{3988882B-1CF9-4E70-BE9A-2ED1E8D8EB0E}" srcOrd="10" destOrd="0" presId="urn:microsoft.com/office/officeart/2005/8/layout/radial6"/>
    <dgm:cxn modelId="{D30617F7-2385-43AB-92C6-46764DC51F0D}" type="presParOf" srcId="{E26D314A-817D-4905-B798-755B0DB09056}" destId="{060FBB46-7610-4ED0-8B1E-CA7E5F4DB4EB}" srcOrd="11" destOrd="0" presId="urn:microsoft.com/office/officeart/2005/8/layout/radial6"/>
    <dgm:cxn modelId="{BACCD696-2BF9-437E-A27C-44D608719B7B}" type="presParOf" srcId="{E26D314A-817D-4905-B798-755B0DB09056}" destId="{441D5FD8-00D5-45A6-B4D5-FDC6E54065E0}" srcOrd="12" destOrd="0" presId="urn:microsoft.com/office/officeart/2005/8/layout/radial6"/>
    <dgm:cxn modelId="{C2222F52-ABA1-4F1D-B0A0-6C25C4864ACD}" type="presParOf" srcId="{E26D314A-817D-4905-B798-755B0DB09056}" destId="{8C4A8FB6-AB2C-492D-8547-ABDE8AA40CFB}" srcOrd="13" destOrd="0" presId="urn:microsoft.com/office/officeart/2005/8/layout/radial6"/>
    <dgm:cxn modelId="{113C8A3B-2C88-451F-A9FB-448B137B78B9}" type="presParOf" srcId="{E26D314A-817D-4905-B798-755B0DB09056}" destId="{1D9C79AB-A16E-4781-858B-F366B53A2EAA}" srcOrd="14" destOrd="0" presId="urn:microsoft.com/office/officeart/2005/8/layout/radial6"/>
    <dgm:cxn modelId="{46148685-43A6-4627-A35C-BF1777725470}" type="presParOf" srcId="{E26D314A-817D-4905-B798-755B0DB09056}" destId="{F14F9ED9-3951-4148-92F4-67B200248120}"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8B64000-CD93-4547-9B70-747AF1C9312A}" type="doc">
      <dgm:prSet loTypeId="urn:microsoft.com/office/officeart/2005/8/layout/radial6" loCatId="cycle" qsTypeId="urn:microsoft.com/office/officeart/2005/8/quickstyle/simple2" qsCatId="simple" csTypeId="urn:microsoft.com/office/officeart/2005/8/colors/colorful1#7" csCatId="colorful" phldr="1"/>
      <dgm:spPr/>
      <dgm:t>
        <a:bodyPr/>
        <a:lstStyle/>
        <a:p>
          <a:endParaRPr lang="es-MX"/>
        </a:p>
      </dgm:t>
    </dgm:pt>
    <dgm:pt modelId="{12A424A1-4E14-4622-8B5D-E0844E204742}">
      <dgm:prSet phldrT="[Texto]"/>
      <dgm:spPr/>
      <dgm:t>
        <a:bodyPr/>
        <a:lstStyle/>
        <a:p>
          <a:r>
            <a:rPr lang="es-MX" dirty="0" smtClean="0"/>
            <a:t>I.A.</a:t>
          </a:r>
          <a:endParaRPr lang="es-MX" dirty="0"/>
        </a:p>
      </dgm:t>
    </dgm:pt>
    <dgm:pt modelId="{9CBA5FCB-B57E-4F8B-A086-4F5A3B67573F}" type="parTrans" cxnId="{3BAD1E8C-8ECC-4612-B8F1-1CFE9DB7AEF9}">
      <dgm:prSet/>
      <dgm:spPr/>
      <dgm:t>
        <a:bodyPr/>
        <a:lstStyle/>
        <a:p>
          <a:endParaRPr lang="es-MX"/>
        </a:p>
      </dgm:t>
    </dgm:pt>
    <dgm:pt modelId="{A127EDDF-C4FD-45BA-9A7C-09220BAF06D6}" type="sibTrans" cxnId="{3BAD1E8C-8ECC-4612-B8F1-1CFE9DB7AEF9}">
      <dgm:prSet/>
      <dgm:spPr/>
      <dgm:t>
        <a:bodyPr/>
        <a:lstStyle/>
        <a:p>
          <a:endParaRPr lang="es-MX"/>
        </a:p>
      </dgm:t>
    </dgm:pt>
    <dgm:pt modelId="{DCEB1528-7A72-4FB9-8888-4CC898C64326}">
      <dgm:prSet phldrT="[Texto]"/>
      <dgm:spPr/>
      <dgm:t>
        <a:bodyPr/>
        <a:lstStyle/>
        <a:p>
          <a:r>
            <a:rPr lang="es-MX" dirty="0" smtClean="0"/>
            <a:t>Robótica</a:t>
          </a:r>
          <a:endParaRPr lang="es-MX" dirty="0"/>
        </a:p>
      </dgm:t>
    </dgm:pt>
    <dgm:pt modelId="{B48EEE91-A928-4A40-ADF0-A27C96BCEECE}" type="parTrans" cxnId="{8D00F213-5E57-42B3-80CC-A85D8D5E1844}">
      <dgm:prSet/>
      <dgm:spPr/>
      <dgm:t>
        <a:bodyPr/>
        <a:lstStyle/>
        <a:p>
          <a:endParaRPr lang="es-MX"/>
        </a:p>
      </dgm:t>
    </dgm:pt>
    <dgm:pt modelId="{8E097BBE-7DC8-451D-8445-4ED2C7235781}" type="sibTrans" cxnId="{8D00F213-5E57-42B3-80CC-A85D8D5E1844}">
      <dgm:prSet/>
      <dgm:spPr/>
      <dgm:t>
        <a:bodyPr/>
        <a:lstStyle/>
        <a:p>
          <a:endParaRPr lang="es-MX"/>
        </a:p>
      </dgm:t>
    </dgm:pt>
    <dgm:pt modelId="{4E3E117B-0321-4E6C-877B-4041DF74081E}">
      <dgm:prSet phldrT="[Texto]"/>
      <dgm:spPr/>
      <dgm:t>
        <a:bodyPr/>
        <a:lstStyle/>
        <a:p>
          <a:r>
            <a:rPr lang="es-MX" dirty="0" smtClean="0"/>
            <a:t>Sistema de visión</a:t>
          </a:r>
          <a:endParaRPr lang="es-MX" dirty="0"/>
        </a:p>
      </dgm:t>
    </dgm:pt>
    <dgm:pt modelId="{379C843F-B22D-49A4-9732-5895B1E8DE34}" type="parTrans" cxnId="{71ED0E63-12EE-47D3-BF69-3D17EF86CA3C}">
      <dgm:prSet/>
      <dgm:spPr/>
      <dgm:t>
        <a:bodyPr/>
        <a:lstStyle/>
        <a:p>
          <a:endParaRPr lang="es-MX"/>
        </a:p>
      </dgm:t>
    </dgm:pt>
    <dgm:pt modelId="{20902D07-CB1E-4A64-975F-1A2B5AA38D0D}" type="sibTrans" cxnId="{71ED0E63-12EE-47D3-BF69-3D17EF86CA3C}">
      <dgm:prSet/>
      <dgm:spPr/>
      <dgm:t>
        <a:bodyPr/>
        <a:lstStyle/>
        <a:p>
          <a:endParaRPr lang="es-MX"/>
        </a:p>
      </dgm:t>
    </dgm:pt>
    <dgm:pt modelId="{A78A3CD9-8F0D-466D-BC16-373FD8722AE8}">
      <dgm:prSet phldrT="[Texto]"/>
      <dgm:spPr/>
      <dgm:t>
        <a:bodyPr/>
        <a:lstStyle/>
        <a:p>
          <a:r>
            <a:rPr lang="es-MX" dirty="0" smtClean="0"/>
            <a:t>Sistemas de Aprendizaje</a:t>
          </a:r>
          <a:endParaRPr lang="es-MX" dirty="0"/>
        </a:p>
      </dgm:t>
    </dgm:pt>
    <dgm:pt modelId="{DD1E0B43-CBD9-4FF1-A81E-740F3A51244A}" type="parTrans" cxnId="{7FBFB57F-A72E-49E5-87F8-48DDB65B00DD}">
      <dgm:prSet/>
      <dgm:spPr/>
      <dgm:t>
        <a:bodyPr/>
        <a:lstStyle/>
        <a:p>
          <a:endParaRPr lang="es-MX"/>
        </a:p>
      </dgm:t>
    </dgm:pt>
    <dgm:pt modelId="{101CFAEC-9BF7-46DE-8C0F-A50EA5DDA23F}" type="sibTrans" cxnId="{7FBFB57F-A72E-49E5-87F8-48DDB65B00DD}">
      <dgm:prSet/>
      <dgm:spPr/>
      <dgm:t>
        <a:bodyPr/>
        <a:lstStyle/>
        <a:p>
          <a:endParaRPr lang="es-MX"/>
        </a:p>
      </dgm:t>
    </dgm:pt>
    <dgm:pt modelId="{09608020-C10A-438F-85C5-310C2B37B534}">
      <dgm:prSet phldrT="[Texto]"/>
      <dgm:spPr/>
      <dgm:t>
        <a:bodyPr/>
        <a:lstStyle/>
        <a:p>
          <a:r>
            <a:rPr lang="es-MX" dirty="0" smtClean="0"/>
            <a:t>Redes Neuronales</a:t>
          </a:r>
          <a:endParaRPr lang="es-MX" dirty="0"/>
        </a:p>
      </dgm:t>
    </dgm:pt>
    <dgm:pt modelId="{36F79D2E-541D-41B2-AF05-2AAF514EA932}" type="parTrans" cxnId="{126AF754-36D7-4894-8B18-FF7807F9A73F}">
      <dgm:prSet/>
      <dgm:spPr/>
      <dgm:t>
        <a:bodyPr/>
        <a:lstStyle/>
        <a:p>
          <a:endParaRPr lang="es-MX"/>
        </a:p>
      </dgm:t>
    </dgm:pt>
    <dgm:pt modelId="{7D66D5E7-C355-4681-9432-459D9830A39B}" type="sibTrans" cxnId="{126AF754-36D7-4894-8B18-FF7807F9A73F}">
      <dgm:prSet/>
      <dgm:spPr/>
      <dgm:t>
        <a:bodyPr/>
        <a:lstStyle/>
        <a:p>
          <a:endParaRPr lang="es-MX"/>
        </a:p>
      </dgm:t>
    </dgm:pt>
    <dgm:pt modelId="{F3BC8143-3B85-44FD-898C-0F284FA6FBF5}">
      <dgm:prSet phldrT="[Texto]"/>
      <dgm:spPr/>
      <dgm:t>
        <a:bodyPr/>
        <a:lstStyle/>
        <a:p>
          <a:r>
            <a:rPr lang="es-MX" dirty="0" smtClean="0"/>
            <a:t>Lógica Difusa</a:t>
          </a:r>
          <a:endParaRPr lang="es-MX" dirty="0"/>
        </a:p>
      </dgm:t>
    </dgm:pt>
    <dgm:pt modelId="{73DFDE18-7735-437D-BBD2-74178095505B}" type="parTrans" cxnId="{69282459-AA4F-48B2-BA1A-B46A0E2DD9AA}">
      <dgm:prSet/>
      <dgm:spPr/>
      <dgm:t>
        <a:bodyPr/>
        <a:lstStyle/>
        <a:p>
          <a:endParaRPr lang="es-MX"/>
        </a:p>
      </dgm:t>
    </dgm:pt>
    <dgm:pt modelId="{7D86F496-0936-4AF6-B32C-28F769C280B8}" type="sibTrans" cxnId="{69282459-AA4F-48B2-BA1A-B46A0E2DD9AA}">
      <dgm:prSet/>
      <dgm:spPr/>
      <dgm:t>
        <a:bodyPr/>
        <a:lstStyle/>
        <a:p>
          <a:endParaRPr lang="es-MX"/>
        </a:p>
      </dgm:t>
    </dgm:pt>
    <dgm:pt modelId="{C055526D-93A9-41E6-9C3A-B1744E2E82D1}">
      <dgm:prSet phldrT="[Texto]"/>
      <dgm:spPr/>
      <dgm:t>
        <a:bodyPr/>
        <a:lstStyle/>
        <a:p>
          <a:r>
            <a:rPr lang="es-MX" dirty="0" smtClean="0"/>
            <a:t>Algoritmos Genéticos</a:t>
          </a:r>
          <a:endParaRPr lang="es-MX" dirty="0"/>
        </a:p>
      </dgm:t>
    </dgm:pt>
    <dgm:pt modelId="{63555BD5-2E44-4AFC-B952-62458EA9C9E3}" type="parTrans" cxnId="{27026AEC-7BD7-4196-97D3-7CA9D4DFB01E}">
      <dgm:prSet/>
      <dgm:spPr/>
      <dgm:t>
        <a:bodyPr/>
        <a:lstStyle/>
        <a:p>
          <a:endParaRPr lang="es-MX"/>
        </a:p>
      </dgm:t>
    </dgm:pt>
    <dgm:pt modelId="{8D4A17F9-EDC8-40EE-B528-A6105C595FFB}" type="sibTrans" cxnId="{27026AEC-7BD7-4196-97D3-7CA9D4DFB01E}">
      <dgm:prSet/>
      <dgm:spPr/>
      <dgm:t>
        <a:bodyPr/>
        <a:lstStyle/>
        <a:p>
          <a:endParaRPr lang="es-MX"/>
        </a:p>
      </dgm:t>
    </dgm:pt>
    <dgm:pt modelId="{E26D314A-817D-4905-B798-755B0DB09056}" type="pres">
      <dgm:prSet presAssocID="{A8B64000-CD93-4547-9B70-747AF1C9312A}" presName="Name0" presStyleCnt="0">
        <dgm:presLayoutVars>
          <dgm:chMax val="1"/>
          <dgm:dir/>
          <dgm:animLvl val="ctr"/>
          <dgm:resizeHandles val="exact"/>
        </dgm:presLayoutVars>
      </dgm:prSet>
      <dgm:spPr/>
      <dgm:t>
        <a:bodyPr/>
        <a:lstStyle/>
        <a:p>
          <a:endParaRPr lang="es-MX"/>
        </a:p>
      </dgm:t>
    </dgm:pt>
    <dgm:pt modelId="{BA8A774C-F49C-4DF5-9A73-17C7D2D2E1C6}" type="pres">
      <dgm:prSet presAssocID="{12A424A1-4E14-4622-8B5D-E0844E204742}" presName="centerShape" presStyleLbl="node0" presStyleIdx="0" presStyleCnt="1"/>
      <dgm:spPr/>
      <dgm:t>
        <a:bodyPr/>
        <a:lstStyle/>
        <a:p>
          <a:endParaRPr lang="es-MX"/>
        </a:p>
      </dgm:t>
    </dgm:pt>
    <dgm:pt modelId="{8A4AB55B-40D2-4082-834D-14A00EB0A0BB}" type="pres">
      <dgm:prSet presAssocID="{DCEB1528-7A72-4FB9-8888-4CC898C64326}" presName="node" presStyleLbl="node1" presStyleIdx="0" presStyleCnt="6">
        <dgm:presLayoutVars>
          <dgm:bulletEnabled val="1"/>
        </dgm:presLayoutVars>
      </dgm:prSet>
      <dgm:spPr/>
      <dgm:t>
        <a:bodyPr/>
        <a:lstStyle/>
        <a:p>
          <a:endParaRPr lang="es-MX"/>
        </a:p>
      </dgm:t>
    </dgm:pt>
    <dgm:pt modelId="{20348B72-299C-4F6D-B536-DAAC0290523F}" type="pres">
      <dgm:prSet presAssocID="{DCEB1528-7A72-4FB9-8888-4CC898C64326}" presName="dummy" presStyleCnt="0"/>
      <dgm:spPr/>
    </dgm:pt>
    <dgm:pt modelId="{75583E66-542B-4F64-8CB2-DDA8E6FF13FB}" type="pres">
      <dgm:prSet presAssocID="{8E097BBE-7DC8-451D-8445-4ED2C7235781}" presName="sibTrans" presStyleLbl="sibTrans2D1" presStyleIdx="0" presStyleCnt="6"/>
      <dgm:spPr/>
      <dgm:t>
        <a:bodyPr/>
        <a:lstStyle/>
        <a:p>
          <a:endParaRPr lang="es-MX"/>
        </a:p>
      </dgm:t>
    </dgm:pt>
    <dgm:pt modelId="{BBCAFC56-3BA5-4B7B-B229-791918ED8357}" type="pres">
      <dgm:prSet presAssocID="{4E3E117B-0321-4E6C-877B-4041DF74081E}" presName="node" presStyleLbl="node1" presStyleIdx="1" presStyleCnt="6">
        <dgm:presLayoutVars>
          <dgm:bulletEnabled val="1"/>
        </dgm:presLayoutVars>
      </dgm:prSet>
      <dgm:spPr/>
      <dgm:t>
        <a:bodyPr/>
        <a:lstStyle/>
        <a:p>
          <a:endParaRPr lang="es-MX"/>
        </a:p>
      </dgm:t>
    </dgm:pt>
    <dgm:pt modelId="{C45D554C-1D4C-47AC-AB0C-C6AFA019A287}" type="pres">
      <dgm:prSet presAssocID="{4E3E117B-0321-4E6C-877B-4041DF74081E}" presName="dummy" presStyleCnt="0"/>
      <dgm:spPr/>
    </dgm:pt>
    <dgm:pt modelId="{685C40CC-E9D5-4841-87B1-CEF6E0D41520}" type="pres">
      <dgm:prSet presAssocID="{20902D07-CB1E-4A64-975F-1A2B5AA38D0D}" presName="sibTrans" presStyleLbl="sibTrans2D1" presStyleIdx="1" presStyleCnt="6"/>
      <dgm:spPr/>
      <dgm:t>
        <a:bodyPr/>
        <a:lstStyle/>
        <a:p>
          <a:endParaRPr lang="es-MX"/>
        </a:p>
      </dgm:t>
    </dgm:pt>
    <dgm:pt modelId="{1989F5B8-EE6D-4CCA-9727-8C288169E90E}" type="pres">
      <dgm:prSet presAssocID="{A78A3CD9-8F0D-466D-BC16-373FD8722AE8}" presName="node" presStyleLbl="node1" presStyleIdx="2" presStyleCnt="6">
        <dgm:presLayoutVars>
          <dgm:bulletEnabled val="1"/>
        </dgm:presLayoutVars>
      </dgm:prSet>
      <dgm:spPr/>
      <dgm:t>
        <a:bodyPr/>
        <a:lstStyle/>
        <a:p>
          <a:endParaRPr lang="es-MX"/>
        </a:p>
      </dgm:t>
    </dgm:pt>
    <dgm:pt modelId="{7BCE41A2-3514-4F13-ABF1-557EB06DA7BE}" type="pres">
      <dgm:prSet presAssocID="{A78A3CD9-8F0D-466D-BC16-373FD8722AE8}" presName="dummy" presStyleCnt="0"/>
      <dgm:spPr/>
    </dgm:pt>
    <dgm:pt modelId="{AF60FFEE-6FA2-4469-9DB4-963C6BF6F41D}" type="pres">
      <dgm:prSet presAssocID="{101CFAEC-9BF7-46DE-8C0F-A50EA5DDA23F}" presName="sibTrans" presStyleLbl="sibTrans2D1" presStyleIdx="2" presStyleCnt="6"/>
      <dgm:spPr/>
      <dgm:t>
        <a:bodyPr/>
        <a:lstStyle/>
        <a:p>
          <a:endParaRPr lang="es-MX"/>
        </a:p>
      </dgm:t>
    </dgm:pt>
    <dgm:pt modelId="{3988882B-1CF9-4E70-BE9A-2ED1E8D8EB0E}" type="pres">
      <dgm:prSet presAssocID="{09608020-C10A-438F-85C5-310C2B37B534}" presName="node" presStyleLbl="node1" presStyleIdx="3" presStyleCnt="6">
        <dgm:presLayoutVars>
          <dgm:bulletEnabled val="1"/>
        </dgm:presLayoutVars>
      </dgm:prSet>
      <dgm:spPr/>
      <dgm:t>
        <a:bodyPr/>
        <a:lstStyle/>
        <a:p>
          <a:endParaRPr lang="es-MX"/>
        </a:p>
      </dgm:t>
    </dgm:pt>
    <dgm:pt modelId="{060FBB46-7610-4ED0-8B1E-CA7E5F4DB4EB}" type="pres">
      <dgm:prSet presAssocID="{09608020-C10A-438F-85C5-310C2B37B534}" presName="dummy" presStyleCnt="0"/>
      <dgm:spPr/>
    </dgm:pt>
    <dgm:pt modelId="{441D5FD8-00D5-45A6-B4D5-FDC6E54065E0}" type="pres">
      <dgm:prSet presAssocID="{7D66D5E7-C355-4681-9432-459D9830A39B}" presName="sibTrans" presStyleLbl="sibTrans2D1" presStyleIdx="3" presStyleCnt="6"/>
      <dgm:spPr/>
      <dgm:t>
        <a:bodyPr/>
        <a:lstStyle/>
        <a:p>
          <a:endParaRPr lang="es-MX"/>
        </a:p>
      </dgm:t>
    </dgm:pt>
    <dgm:pt modelId="{8C4A8FB6-AB2C-492D-8547-ABDE8AA40CFB}" type="pres">
      <dgm:prSet presAssocID="{F3BC8143-3B85-44FD-898C-0F284FA6FBF5}" presName="node" presStyleLbl="node1" presStyleIdx="4" presStyleCnt="6">
        <dgm:presLayoutVars>
          <dgm:bulletEnabled val="1"/>
        </dgm:presLayoutVars>
      </dgm:prSet>
      <dgm:spPr/>
      <dgm:t>
        <a:bodyPr/>
        <a:lstStyle/>
        <a:p>
          <a:endParaRPr lang="es-MX"/>
        </a:p>
      </dgm:t>
    </dgm:pt>
    <dgm:pt modelId="{1D9C79AB-A16E-4781-858B-F366B53A2EAA}" type="pres">
      <dgm:prSet presAssocID="{F3BC8143-3B85-44FD-898C-0F284FA6FBF5}" presName="dummy" presStyleCnt="0"/>
      <dgm:spPr/>
    </dgm:pt>
    <dgm:pt modelId="{F14F9ED9-3951-4148-92F4-67B200248120}" type="pres">
      <dgm:prSet presAssocID="{7D86F496-0936-4AF6-B32C-28F769C280B8}" presName="sibTrans" presStyleLbl="sibTrans2D1" presStyleIdx="4" presStyleCnt="6"/>
      <dgm:spPr/>
      <dgm:t>
        <a:bodyPr/>
        <a:lstStyle/>
        <a:p>
          <a:endParaRPr lang="es-MX"/>
        </a:p>
      </dgm:t>
    </dgm:pt>
    <dgm:pt modelId="{619E6E7D-608A-42DE-9A64-F2D3653C4593}" type="pres">
      <dgm:prSet presAssocID="{C055526D-93A9-41E6-9C3A-B1744E2E82D1}" presName="node" presStyleLbl="node1" presStyleIdx="5" presStyleCnt="6">
        <dgm:presLayoutVars>
          <dgm:bulletEnabled val="1"/>
        </dgm:presLayoutVars>
      </dgm:prSet>
      <dgm:spPr/>
      <dgm:t>
        <a:bodyPr/>
        <a:lstStyle/>
        <a:p>
          <a:endParaRPr lang="es-MX"/>
        </a:p>
      </dgm:t>
    </dgm:pt>
    <dgm:pt modelId="{415541D0-FD2A-4252-B9AF-72C2E53C0160}" type="pres">
      <dgm:prSet presAssocID="{C055526D-93A9-41E6-9C3A-B1744E2E82D1}" presName="dummy" presStyleCnt="0"/>
      <dgm:spPr/>
    </dgm:pt>
    <dgm:pt modelId="{1C5A1FA4-6368-4EB0-8F6D-19FC2BBDFE0B}" type="pres">
      <dgm:prSet presAssocID="{8D4A17F9-EDC8-40EE-B528-A6105C595FFB}" presName="sibTrans" presStyleLbl="sibTrans2D1" presStyleIdx="5" presStyleCnt="6"/>
      <dgm:spPr/>
      <dgm:t>
        <a:bodyPr/>
        <a:lstStyle/>
        <a:p>
          <a:endParaRPr lang="es-MX"/>
        </a:p>
      </dgm:t>
    </dgm:pt>
  </dgm:ptLst>
  <dgm:cxnLst>
    <dgm:cxn modelId="{FB529AE1-619B-41DD-9485-783E56A4432A}" type="presOf" srcId="{12A424A1-4E14-4622-8B5D-E0844E204742}" destId="{BA8A774C-F49C-4DF5-9A73-17C7D2D2E1C6}" srcOrd="0" destOrd="0" presId="urn:microsoft.com/office/officeart/2005/8/layout/radial6"/>
    <dgm:cxn modelId="{C6D686B3-121A-4FD3-A942-965AD3F95133}" type="presOf" srcId="{A8B64000-CD93-4547-9B70-747AF1C9312A}" destId="{E26D314A-817D-4905-B798-755B0DB09056}" srcOrd="0" destOrd="0" presId="urn:microsoft.com/office/officeart/2005/8/layout/radial6"/>
    <dgm:cxn modelId="{D090FA00-43B7-4156-B0DB-24CD11017CF8}" type="presOf" srcId="{7D86F496-0936-4AF6-B32C-28F769C280B8}" destId="{F14F9ED9-3951-4148-92F4-67B200248120}" srcOrd="0" destOrd="0" presId="urn:microsoft.com/office/officeart/2005/8/layout/radial6"/>
    <dgm:cxn modelId="{5504AEC6-9C35-4F8E-9C83-F28EF8ACEF1A}" type="presOf" srcId="{4E3E117B-0321-4E6C-877B-4041DF74081E}" destId="{BBCAFC56-3BA5-4B7B-B229-791918ED8357}" srcOrd="0" destOrd="0" presId="urn:microsoft.com/office/officeart/2005/8/layout/radial6"/>
    <dgm:cxn modelId="{8E0952C1-9128-4B03-B729-93690D493DDC}" type="presOf" srcId="{F3BC8143-3B85-44FD-898C-0F284FA6FBF5}" destId="{8C4A8FB6-AB2C-492D-8547-ABDE8AA40CFB}" srcOrd="0" destOrd="0" presId="urn:microsoft.com/office/officeart/2005/8/layout/radial6"/>
    <dgm:cxn modelId="{4E2964ED-B8F7-4E43-BDF3-CB0B4E0DEF36}" type="presOf" srcId="{8D4A17F9-EDC8-40EE-B528-A6105C595FFB}" destId="{1C5A1FA4-6368-4EB0-8F6D-19FC2BBDFE0B}" srcOrd="0" destOrd="0" presId="urn:microsoft.com/office/officeart/2005/8/layout/radial6"/>
    <dgm:cxn modelId="{B08B01DC-1397-4E52-9D56-F54DE339349E}" type="presOf" srcId="{101CFAEC-9BF7-46DE-8C0F-A50EA5DDA23F}" destId="{AF60FFEE-6FA2-4469-9DB4-963C6BF6F41D}" srcOrd="0" destOrd="0" presId="urn:microsoft.com/office/officeart/2005/8/layout/radial6"/>
    <dgm:cxn modelId="{476E6889-CA33-4699-A0E6-C9FAFAE014A5}" type="presOf" srcId="{09608020-C10A-438F-85C5-310C2B37B534}" destId="{3988882B-1CF9-4E70-BE9A-2ED1E8D8EB0E}" srcOrd="0" destOrd="0" presId="urn:microsoft.com/office/officeart/2005/8/layout/radial6"/>
    <dgm:cxn modelId="{27026AEC-7BD7-4196-97D3-7CA9D4DFB01E}" srcId="{12A424A1-4E14-4622-8B5D-E0844E204742}" destId="{C055526D-93A9-41E6-9C3A-B1744E2E82D1}" srcOrd="5" destOrd="0" parTransId="{63555BD5-2E44-4AFC-B952-62458EA9C9E3}" sibTransId="{8D4A17F9-EDC8-40EE-B528-A6105C595FFB}"/>
    <dgm:cxn modelId="{015D2AD8-9C6F-40FB-BE57-F9B8D29A7012}" type="presOf" srcId="{C055526D-93A9-41E6-9C3A-B1744E2E82D1}" destId="{619E6E7D-608A-42DE-9A64-F2D3653C4593}" srcOrd="0" destOrd="0" presId="urn:microsoft.com/office/officeart/2005/8/layout/radial6"/>
    <dgm:cxn modelId="{30EEB9D5-1F80-4987-ACC2-7751601FD1B7}" type="presOf" srcId="{8E097BBE-7DC8-451D-8445-4ED2C7235781}" destId="{75583E66-542B-4F64-8CB2-DDA8E6FF13FB}" srcOrd="0" destOrd="0" presId="urn:microsoft.com/office/officeart/2005/8/layout/radial6"/>
    <dgm:cxn modelId="{69282459-AA4F-48B2-BA1A-B46A0E2DD9AA}" srcId="{12A424A1-4E14-4622-8B5D-E0844E204742}" destId="{F3BC8143-3B85-44FD-898C-0F284FA6FBF5}" srcOrd="4" destOrd="0" parTransId="{73DFDE18-7735-437D-BBD2-74178095505B}" sibTransId="{7D86F496-0936-4AF6-B32C-28F769C280B8}"/>
    <dgm:cxn modelId="{71ED0E63-12EE-47D3-BF69-3D17EF86CA3C}" srcId="{12A424A1-4E14-4622-8B5D-E0844E204742}" destId="{4E3E117B-0321-4E6C-877B-4041DF74081E}" srcOrd="1" destOrd="0" parTransId="{379C843F-B22D-49A4-9732-5895B1E8DE34}" sibTransId="{20902D07-CB1E-4A64-975F-1A2B5AA38D0D}"/>
    <dgm:cxn modelId="{4C4C3D44-62E2-4ECA-8DB4-DF07C7955AF6}" type="presOf" srcId="{20902D07-CB1E-4A64-975F-1A2B5AA38D0D}" destId="{685C40CC-E9D5-4841-87B1-CEF6E0D41520}" srcOrd="0" destOrd="0" presId="urn:microsoft.com/office/officeart/2005/8/layout/radial6"/>
    <dgm:cxn modelId="{7FBFB57F-A72E-49E5-87F8-48DDB65B00DD}" srcId="{12A424A1-4E14-4622-8B5D-E0844E204742}" destId="{A78A3CD9-8F0D-466D-BC16-373FD8722AE8}" srcOrd="2" destOrd="0" parTransId="{DD1E0B43-CBD9-4FF1-A81E-740F3A51244A}" sibTransId="{101CFAEC-9BF7-46DE-8C0F-A50EA5DDA23F}"/>
    <dgm:cxn modelId="{4F077FF4-55DA-4C9E-97E2-E24624DA6671}" type="presOf" srcId="{DCEB1528-7A72-4FB9-8888-4CC898C64326}" destId="{8A4AB55B-40D2-4082-834D-14A00EB0A0BB}" srcOrd="0" destOrd="0" presId="urn:microsoft.com/office/officeart/2005/8/layout/radial6"/>
    <dgm:cxn modelId="{99BDB585-B584-4318-8A95-C07D55B51F18}" type="presOf" srcId="{A78A3CD9-8F0D-466D-BC16-373FD8722AE8}" destId="{1989F5B8-EE6D-4CCA-9727-8C288169E90E}" srcOrd="0" destOrd="0" presId="urn:microsoft.com/office/officeart/2005/8/layout/radial6"/>
    <dgm:cxn modelId="{9548ABA5-4DDB-4DF7-804C-C8C181FBD817}" type="presOf" srcId="{7D66D5E7-C355-4681-9432-459D9830A39B}" destId="{441D5FD8-00D5-45A6-B4D5-FDC6E54065E0}" srcOrd="0" destOrd="0" presId="urn:microsoft.com/office/officeart/2005/8/layout/radial6"/>
    <dgm:cxn modelId="{8D00F213-5E57-42B3-80CC-A85D8D5E1844}" srcId="{12A424A1-4E14-4622-8B5D-E0844E204742}" destId="{DCEB1528-7A72-4FB9-8888-4CC898C64326}" srcOrd="0" destOrd="0" parTransId="{B48EEE91-A928-4A40-ADF0-A27C96BCEECE}" sibTransId="{8E097BBE-7DC8-451D-8445-4ED2C7235781}"/>
    <dgm:cxn modelId="{126AF754-36D7-4894-8B18-FF7807F9A73F}" srcId="{12A424A1-4E14-4622-8B5D-E0844E204742}" destId="{09608020-C10A-438F-85C5-310C2B37B534}" srcOrd="3" destOrd="0" parTransId="{36F79D2E-541D-41B2-AF05-2AAF514EA932}" sibTransId="{7D66D5E7-C355-4681-9432-459D9830A39B}"/>
    <dgm:cxn modelId="{3BAD1E8C-8ECC-4612-B8F1-1CFE9DB7AEF9}" srcId="{A8B64000-CD93-4547-9B70-747AF1C9312A}" destId="{12A424A1-4E14-4622-8B5D-E0844E204742}" srcOrd="0" destOrd="0" parTransId="{9CBA5FCB-B57E-4F8B-A086-4F5A3B67573F}" sibTransId="{A127EDDF-C4FD-45BA-9A7C-09220BAF06D6}"/>
    <dgm:cxn modelId="{41065AAD-9AB7-405F-97AE-2E54685D0972}" type="presParOf" srcId="{E26D314A-817D-4905-B798-755B0DB09056}" destId="{BA8A774C-F49C-4DF5-9A73-17C7D2D2E1C6}" srcOrd="0" destOrd="0" presId="urn:microsoft.com/office/officeart/2005/8/layout/radial6"/>
    <dgm:cxn modelId="{65DE8B7B-D896-4ABC-84EE-0633BF422856}" type="presParOf" srcId="{E26D314A-817D-4905-B798-755B0DB09056}" destId="{8A4AB55B-40D2-4082-834D-14A00EB0A0BB}" srcOrd="1" destOrd="0" presId="urn:microsoft.com/office/officeart/2005/8/layout/radial6"/>
    <dgm:cxn modelId="{94A4628F-A144-46D7-9C61-86A040366A39}" type="presParOf" srcId="{E26D314A-817D-4905-B798-755B0DB09056}" destId="{20348B72-299C-4F6D-B536-DAAC0290523F}" srcOrd="2" destOrd="0" presId="urn:microsoft.com/office/officeart/2005/8/layout/radial6"/>
    <dgm:cxn modelId="{0093F085-A727-4E90-A260-5228409264BA}" type="presParOf" srcId="{E26D314A-817D-4905-B798-755B0DB09056}" destId="{75583E66-542B-4F64-8CB2-DDA8E6FF13FB}" srcOrd="3" destOrd="0" presId="urn:microsoft.com/office/officeart/2005/8/layout/radial6"/>
    <dgm:cxn modelId="{54BDCFBD-3666-40C3-A98C-D3E9ADD7DB6A}" type="presParOf" srcId="{E26D314A-817D-4905-B798-755B0DB09056}" destId="{BBCAFC56-3BA5-4B7B-B229-791918ED8357}" srcOrd="4" destOrd="0" presId="urn:microsoft.com/office/officeart/2005/8/layout/radial6"/>
    <dgm:cxn modelId="{D876A3D1-1464-400E-BA70-D68327DD2D01}" type="presParOf" srcId="{E26D314A-817D-4905-B798-755B0DB09056}" destId="{C45D554C-1D4C-47AC-AB0C-C6AFA019A287}" srcOrd="5" destOrd="0" presId="urn:microsoft.com/office/officeart/2005/8/layout/radial6"/>
    <dgm:cxn modelId="{D62AB16F-6AEB-4014-B70A-54C5F7661A43}" type="presParOf" srcId="{E26D314A-817D-4905-B798-755B0DB09056}" destId="{685C40CC-E9D5-4841-87B1-CEF6E0D41520}" srcOrd="6" destOrd="0" presId="urn:microsoft.com/office/officeart/2005/8/layout/radial6"/>
    <dgm:cxn modelId="{2FC270CE-58EF-4310-8C56-AF98A7136F4E}" type="presParOf" srcId="{E26D314A-817D-4905-B798-755B0DB09056}" destId="{1989F5B8-EE6D-4CCA-9727-8C288169E90E}" srcOrd="7" destOrd="0" presId="urn:microsoft.com/office/officeart/2005/8/layout/radial6"/>
    <dgm:cxn modelId="{7B89E3A9-65FE-4F05-AB1D-4EFE447C189B}" type="presParOf" srcId="{E26D314A-817D-4905-B798-755B0DB09056}" destId="{7BCE41A2-3514-4F13-ABF1-557EB06DA7BE}" srcOrd="8" destOrd="0" presId="urn:microsoft.com/office/officeart/2005/8/layout/radial6"/>
    <dgm:cxn modelId="{C471479A-119E-40C0-8DED-5CBB8CA1C521}" type="presParOf" srcId="{E26D314A-817D-4905-B798-755B0DB09056}" destId="{AF60FFEE-6FA2-4469-9DB4-963C6BF6F41D}" srcOrd="9" destOrd="0" presId="urn:microsoft.com/office/officeart/2005/8/layout/radial6"/>
    <dgm:cxn modelId="{DB769AC7-B509-485B-9B2E-C93EEFF771ED}" type="presParOf" srcId="{E26D314A-817D-4905-B798-755B0DB09056}" destId="{3988882B-1CF9-4E70-BE9A-2ED1E8D8EB0E}" srcOrd="10" destOrd="0" presId="urn:microsoft.com/office/officeart/2005/8/layout/radial6"/>
    <dgm:cxn modelId="{3426D6A7-83A2-4B7F-BBC5-D3F09B722111}" type="presParOf" srcId="{E26D314A-817D-4905-B798-755B0DB09056}" destId="{060FBB46-7610-4ED0-8B1E-CA7E5F4DB4EB}" srcOrd="11" destOrd="0" presId="urn:microsoft.com/office/officeart/2005/8/layout/radial6"/>
    <dgm:cxn modelId="{C6C96533-222E-4A6A-A7E9-5B622E05AEBE}" type="presParOf" srcId="{E26D314A-817D-4905-B798-755B0DB09056}" destId="{441D5FD8-00D5-45A6-B4D5-FDC6E54065E0}" srcOrd="12" destOrd="0" presId="urn:microsoft.com/office/officeart/2005/8/layout/radial6"/>
    <dgm:cxn modelId="{8782B365-5169-41EE-B1DA-6026E44C97B4}" type="presParOf" srcId="{E26D314A-817D-4905-B798-755B0DB09056}" destId="{8C4A8FB6-AB2C-492D-8547-ABDE8AA40CFB}" srcOrd="13" destOrd="0" presId="urn:microsoft.com/office/officeart/2005/8/layout/radial6"/>
    <dgm:cxn modelId="{623DE385-AE8D-44C1-A831-DACD8934D853}" type="presParOf" srcId="{E26D314A-817D-4905-B798-755B0DB09056}" destId="{1D9C79AB-A16E-4781-858B-F366B53A2EAA}" srcOrd="14" destOrd="0" presId="urn:microsoft.com/office/officeart/2005/8/layout/radial6"/>
    <dgm:cxn modelId="{F6B7FE39-4EE6-4E8D-B236-56F89584DB40}" type="presParOf" srcId="{E26D314A-817D-4905-B798-755B0DB09056}" destId="{F14F9ED9-3951-4148-92F4-67B200248120}" srcOrd="15" destOrd="0" presId="urn:microsoft.com/office/officeart/2005/8/layout/radial6"/>
    <dgm:cxn modelId="{9495724C-ABD9-4EC3-B197-29D7AB599260}" type="presParOf" srcId="{E26D314A-817D-4905-B798-755B0DB09056}" destId="{619E6E7D-608A-42DE-9A64-F2D3653C4593}" srcOrd="16" destOrd="0" presId="urn:microsoft.com/office/officeart/2005/8/layout/radial6"/>
    <dgm:cxn modelId="{872F2278-2DCC-4AC1-B12E-1D00DFE1CA73}" type="presParOf" srcId="{E26D314A-817D-4905-B798-755B0DB09056}" destId="{415541D0-FD2A-4252-B9AF-72C2E53C0160}" srcOrd="17" destOrd="0" presId="urn:microsoft.com/office/officeart/2005/8/layout/radial6"/>
    <dgm:cxn modelId="{8502183A-4B82-44A1-A590-5DC9CFF58C0C}" type="presParOf" srcId="{E26D314A-817D-4905-B798-755B0DB09056}" destId="{1C5A1FA4-6368-4EB0-8F6D-19FC2BBDFE0B}" srcOrd="18"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8B64000-CD93-4547-9B70-747AF1C9312A}" type="doc">
      <dgm:prSet loTypeId="urn:microsoft.com/office/officeart/2005/8/layout/radial6" loCatId="cycle" qsTypeId="urn:microsoft.com/office/officeart/2005/8/quickstyle/simple2" qsCatId="simple" csTypeId="urn:microsoft.com/office/officeart/2005/8/colors/colorful1#8" csCatId="colorful" phldr="1"/>
      <dgm:spPr/>
      <dgm:t>
        <a:bodyPr/>
        <a:lstStyle/>
        <a:p>
          <a:endParaRPr lang="es-MX"/>
        </a:p>
      </dgm:t>
    </dgm:pt>
    <dgm:pt modelId="{12A424A1-4E14-4622-8B5D-E0844E204742}">
      <dgm:prSet phldrT="[Texto]"/>
      <dgm:spPr/>
      <dgm:t>
        <a:bodyPr/>
        <a:lstStyle/>
        <a:p>
          <a:r>
            <a:rPr lang="es-MX" dirty="0" smtClean="0"/>
            <a:t>I.A.</a:t>
          </a:r>
          <a:endParaRPr lang="es-MX" dirty="0"/>
        </a:p>
      </dgm:t>
    </dgm:pt>
    <dgm:pt modelId="{9CBA5FCB-B57E-4F8B-A086-4F5A3B67573F}" type="parTrans" cxnId="{3BAD1E8C-8ECC-4612-B8F1-1CFE9DB7AEF9}">
      <dgm:prSet/>
      <dgm:spPr/>
      <dgm:t>
        <a:bodyPr/>
        <a:lstStyle/>
        <a:p>
          <a:endParaRPr lang="es-MX"/>
        </a:p>
      </dgm:t>
    </dgm:pt>
    <dgm:pt modelId="{A127EDDF-C4FD-45BA-9A7C-09220BAF06D6}" type="sibTrans" cxnId="{3BAD1E8C-8ECC-4612-B8F1-1CFE9DB7AEF9}">
      <dgm:prSet/>
      <dgm:spPr/>
      <dgm:t>
        <a:bodyPr/>
        <a:lstStyle/>
        <a:p>
          <a:endParaRPr lang="es-MX"/>
        </a:p>
      </dgm:t>
    </dgm:pt>
    <dgm:pt modelId="{DCEB1528-7A72-4FB9-8888-4CC898C64326}">
      <dgm:prSet phldrT="[Texto]"/>
      <dgm:spPr/>
      <dgm:t>
        <a:bodyPr/>
        <a:lstStyle/>
        <a:p>
          <a:r>
            <a:rPr lang="es-MX" dirty="0" smtClean="0"/>
            <a:t>Robótica</a:t>
          </a:r>
          <a:endParaRPr lang="es-MX" dirty="0"/>
        </a:p>
      </dgm:t>
    </dgm:pt>
    <dgm:pt modelId="{B48EEE91-A928-4A40-ADF0-A27C96BCEECE}" type="parTrans" cxnId="{8D00F213-5E57-42B3-80CC-A85D8D5E1844}">
      <dgm:prSet/>
      <dgm:spPr/>
      <dgm:t>
        <a:bodyPr/>
        <a:lstStyle/>
        <a:p>
          <a:endParaRPr lang="es-MX"/>
        </a:p>
      </dgm:t>
    </dgm:pt>
    <dgm:pt modelId="{8E097BBE-7DC8-451D-8445-4ED2C7235781}" type="sibTrans" cxnId="{8D00F213-5E57-42B3-80CC-A85D8D5E1844}">
      <dgm:prSet/>
      <dgm:spPr/>
      <dgm:t>
        <a:bodyPr/>
        <a:lstStyle/>
        <a:p>
          <a:endParaRPr lang="es-MX"/>
        </a:p>
      </dgm:t>
    </dgm:pt>
    <dgm:pt modelId="{4E3E117B-0321-4E6C-877B-4041DF74081E}">
      <dgm:prSet phldrT="[Texto]"/>
      <dgm:spPr/>
      <dgm:t>
        <a:bodyPr/>
        <a:lstStyle/>
        <a:p>
          <a:r>
            <a:rPr lang="es-MX" dirty="0" smtClean="0"/>
            <a:t>Sistema de visión</a:t>
          </a:r>
          <a:endParaRPr lang="es-MX" dirty="0"/>
        </a:p>
      </dgm:t>
    </dgm:pt>
    <dgm:pt modelId="{379C843F-B22D-49A4-9732-5895B1E8DE34}" type="parTrans" cxnId="{71ED0E63-12EE-47D3-BF69-3D17EF86CA3C}">
      <dgm:prSet/>
      <dgm:spPr/>
      <dgm:t>
        <a:bodyPr/>
        <a:lstStyle/>
        <a:p>
          <a:endParaRPr lang="es-MX"/>
        </a:p>
      </dgm:t>
    </dgm:pt>
    <dgm:pt modelId="{20902D07-CB1E-4A64-975F-1A2B5AA38D0D}" type="sibTrans" cxnId="{71ED0E63-12EE-47D3-BF69-3D17EF86CA3C}">
      <dgm:prSet/>
      <dgm:spPr/>
      <dgm:t>
        <a:bodyPr/>
        <a:lstStyle/>
        <a:p>
          <a:endParaRPr lang="es-MX"/>
        </a:p>
      </dgm:t>
    </dgm:pt>
    <dgm:pt modelId="{A78A3CD9-8F0D-466D-BC16-373FD8722AE8}">
      <dgm:prSet phldrT="[Texto]"/>
      <dgm:spPr/>
      <dgm:t>
        <a:bodyPr/>
        <a:lstStyle/>
        <a:p>
          <a:r>
            <a:rPr lang="es-MX" dirty="0" smtClean="0"/>
            <a:t>Sistemas de Aprendizaje</a:t>
          </a:r>
          <a:endParaRPr lang="es-MX" dirty="0"/>
        </a:p>
      </dgm:t>
    </dgm:pt>
    <dgm:pt modelId="{DD1E0B43-CBD9-4FF1-A81E-740F3A51244A}" type="parTrans" cxnId="{7FBFB57F-A72E-49E5-87F8-48DDB65B00DD}">
      <dgm:prSet/>
      <dgm:spPr/>
      <dgm:t>
        <a:bodyPr/>
        <a:lstStyle/>
        <a:p>
          <a:endParaRPr lang="es-MX"/>
        </a:p>
      </dgm:t>
    </dgm:pt>
    <dgm:pt modelId="{101CFAEC-9BF7-46DE-8C0F-A50EA5DDA23F}" type="sibTrans" cxnId="{7FBFB57F-A72E-49E5-87F8-48DDB65B00DD}">
      <dgm:prSet/>
      <dgm:spPr/>
      <dgm:t>
        <a:bodyPr/>
        <a:lstStyle/>
        <a:p>
          <a:endParaRPr lang="es-MX"/>
        </a:p>
      </dgm:t>
    </dgm:pt>
    <dgm:pt modelId="{09608020-C10A-438F-85C5-310C2B37B534}">
      <dgm:prSet phldrT="[Texto]"/>
      <dgm:spPr/>
      <dgm:t>
        <a:bodyPr/>
        <a:lstStyle/>
        <a:p>
          <a:r>
            <a:rPr lang="es-MX" dirty="0" smtClean="0"/>
            <a:t>Redes Neuronales</a:t>
          </a:r>
          <a:endParaRPr lang="es-MX" dirty="0"/>
        </a:p>
      </dgm:t>
    </dgm:pt>
    <dgm:pt modelId="{36F79D2E-541D-41B2-AF05-2AAF514EA932}" type="parTrans" cxnId="{126AF754-36D7-4894-8B18-FF7807F9A73F}">
      <dgm:prSet/>
      <dgm:spPr/>
      <dgm:t>
        <a:bodyPr/>
        <a:lstStyle/>
        <a:p>
          <a:endParaRPr lang="es-MX"/>
        </a:p>
      </dgm:t>
    </dgm:pt>
    <dgm:pt modelId="{7D66D5E7-C355-4681-9432-459D9830A39B}" type="sibTrans" cxnId="{126AF754-36D7-4894-8B18-FF7807F9A73F}">
      <dgm:prSet/>
      <dgm:spPr/>
      <dgm:t>
        <a:bodyPr/>
        <a:lstStyle/>
        <a:p>
          <a:endParaRPr lang="es-MX"/>
        </a:p>
      </dgm:t>
    </dgm:pt>
    <dgm:pt modelId="{F3BC8143-3B85-44FD-898C-0F284FA6FBF5}">
      <dgm:prSet phldrT="[Texto]"/>
      <dgm:spPr/>
      <dgm:t>
        <a:bodyPr/>
        <a:lstStyle/>
        <a:p>
          <a:r>
            <a:rPr lang="es-MX" dirty="0" smtClean="0"/>
            <a:t>Lógica Difusa</a:t>
          </a:r>
          <a:endParaRPr lang="es-MX" dirty="0"/>
        </a:p>
      </dgm:t>
    </dgm:pt>
    <dgm:pt modelId="{73DFDE18-7735-437D-BBD2-74178095505B}" type="parTrans" cxnId="{69282459-AA4F-48B2-BA1A-B46A0E2DD9AA}">
      <dgm:prSet/>
      <dgm:spPr/>
      <dgm:t>
        <a:bodyPr/>
        <a:lstStyle/>
        <a:p>
          <a:endParaRPr lang="es-MX"/>
        </a:p>
      </dgm:t>
    </dgm:pt>
    <dgm:pt modelId="{7D86F496-0936-4AF6-B32C-28F769C280B8}" type="sibTrans" cxnId="{69282459-AA4F-48B2-BA1A-B46A0E2DD9AA}">
      <dgm:prSet/>
      <dgm:spPr/>
      <dgm:t>
        <a:bodyPr/>
        <a:lstStyle/>
        <a:p>
          <a:endParaRPr lang="es-MX"/>
        </a:p>
      </dgm:t>
    </dgm:pt>
    <dgm:pt modelId="{C055526D-93A9-41E6-9C3A-B1744E2E82D1}">
      <dgm:prSet phldrT="[Texto]"/>
      <dgm:spPr/>
      <dgm:t>
        <a:bodyPr/>
        <a:lstStyle/>
        <a:p>
          <a:r>
            <a:rPr lang="es-MX" dirty="0" smtClean="0"/>
            <a:t>Algoritmos Genéticos</a:t>
          </a:r>
          <a:endParaRPr lang="es-MX" dirty="0"/>
        </a:p>
      </dgm:t>
    </dgm:pt>
    <dgm:pt modelId="{63555BD5-2E44-4AFC-B952-62458EA9C9E3}" type="parTrans" cxnId="{27026AEC-7BD7-4196-97D3-7CA9D4DFB01E}">
      <dgm:prSet/>
      <dgm:spPr/>
      <dgm:t>
        <a:bodyPr/>
        <a:lstStyle/>
        <a:p>
          <a:endParaRPr lang="es-MX"/>
        </a:p>
      </dgm:t>
    </dgm:pt>
    <dgm:pt modelId="{8D4A17F9-EDC8-40EE-B528-A6105C595FFB}" type="sibTrans" cxnId="{27026AEC-7BD7-4196-97D3-7CA9D4DFB01E}">
      <dgm:prSet/>
      <dgm:spPr/>
      <dgm:t>
        <a:bodyPr/>
        <a:lstStyle/>
        <a:p>
          <a:endParaRPr lang="es-MX"/>
        </a:p>
      </dgm:t>
    </dgm:pt>
    <dgm:pt modelId="{D9391104-C0C4-4A9E-86AF-34F66808671A}">
      <dgm:prSet phldrT="[Texto]"/>
      <dgm:spPr/>
      <dgm:t>
        <a:bodyPr/>
        <a:lstStyle/>
        <a:p>
          <a:r>
            <a:rPr lang="es-MX" dirty="0" smtClean="0"/>
            <a:t>Agentes Inteligentes</a:t>
          </a:r>
          <a:endParaRPr lang="es-MX" dirty="0"/>
        </a:p>
      </dgm:t>
    </dgm:pt>
    <dgm:pt modelId="{39EAF566-3FF9-45CE-8417-715DB60AA019}" type="parTrans" cxnId="{4F087534-A35E-44AA-AB39-3E2978F8FE8E}">
      <dgm:prSet/>
      <dgm:spPr/>
      <dgm:t>
        <a:bodyPr/>
        <a:lstStyle/>
        <a:p>
          <a:endParaRPr lang="es-MX"/>
        </a:p>
      </dgm:t>
    </dgm:pt>
    <dgm:pt modelId="{DEAC8716-CA69-4F4F-88ED-14BE6D936A47}" type="sibTrans" cxnId="{4F087534-A35E-44AA-AB39-3E2978F8FE8E}">
      <dgm:prSet/>
      <dgm:spPr/>
      <dgm:t>
        <a:bodyPr/>
        <a:lstStyle/>
        <a:p>
          <a:endParaRPr lang="es-MX"/>
        </a:p>
      </dgm:t>
    </dgm:pt>
    <dgm:pt modelId="{E26D314A-817D-4905-B798-755B0DB09056}" type="pres">
      <dgm:prSet presAssocID="{A8B64000-CD93-4547-9B70-747AF1C9312A}" presName="Name0" presStyleCnt="0">
        <dgm:presLayoutVars>
          <dgm:chMax val="1"/>
          <dgm:dir/>
          <dgm:animLvl val="ctr"/>
          <dgm:resizeHandles val="exact"/>
        </dgm:presLayoutVars>
      </dgm:prSet>
      <dgm:spPr/>
      <dgm:t>
        <a:bodyPr/>
        <a:lstStyle/>
        <a:p>
          <a:endParaRPr lang="es-MX"/>
        </a:p>
      </dgm:t>
    </dgm:pt>
    <dgm:pt modelId="{BA8A774C-F49C-4DF5-9A73-17C7D2D2E1C6}" type="pres">
      <dgm:prSet presAssocID="{12A424A1-4E14-4622-8B5D-E0844E204742}" presName="centerShape" presStyleLbl="node0" presStyleIdx="0" presStyleCnt="1"/>
      <dgm:spPr/>
      <dgm:t>
        <a:bodyPr/>
        <a:lstStyle/>
        <a:p>
          <a:endParaRPr lang="es-MX"/>
        </a:p>
      </dgm:t>
    </dgm:pt>
    <dgm:pt modelId="{8A4AB55B-40D2-4082-834D-14A00EB0A0BB}" type="pres">
      <dgm:prSet presAssocID="{DCEB1528-7A72-4FB9-8888-4CC898C64326}" presName="node" presStyleLbl="node1" presStyleIdx="0" presStyleCnt="7">
        <dgm:presLayoutVars>
          <dgm:bulletEnabled val="1"/>
        </dgm:presLayoutVars>
      </dgm:prSet>
      <dgm:spPr/>
      <dgm:t>
        <a:bodyPr/>
        <a:lstStyle/>
        <a:p>
          <a:endParaRPr lang="es-MX"/>
        </a:p>
      </dgm:t>
    </dgm:pt>
    <dgm:pt modelId="{20348B72-299C-4F6D-B536-DAAC0290523F}" type="pres">
      <dgm:prSet presAssocID="{DCEB1528-7A72-4FB9-8888-4CC898C64326}" presName="dummy" presStyleCnt="0"/>
      <dgm:spPr/>
    </dgm:pt>
    <dgm:pt modelId="{75583E66-542B-4F64-8CB2-DDA8E6FF13FB}" type="pres">
      <dgm:prSet presAssocID="{8E097BBE-7DC8-451D-8445-4ED2C7235781}" presName="sibTrans" presStyleLbl="sibTrans2D1" presStyleIdx="0" presStyleCnt="7"/>
      <dgm:spPr/>
      <dgm:t>
        <a:bodyPr/>
        <a:lstStyle/>
        <a:p>
          <a:endParaRPr lang="es-MX"/>
        </a:p>
      </dgm:t>
    </dgm:pt>
    <dgm:pt modelId="{BBCAFC56-3BA5-4B7B-B229-791918ED8357}" type="pres">
      <dgm:prSet presAssocID="{4E3E117B-0321-4E6C-877B-4041DF74081E}" presName="node" presStyleLbl="node1" presStyleIdx="1" presStyleCnt="7">
        <dgm:presLayoutVars>
          <dgm:bulletEnabled val="1"/>
        </dgm:presLayoutVars>
      </dgm:prSet>
      <dgm:spPr/>
      <dgm:t>
        <a:bodyPr/>
        <a:lstStyle/>
        <a:p>
          <a:endParaRPr lang="es-MX"/>
        </a:p>
      </dgm:t>
    </dgm:pt>
    <dgm:pt modelId="{C45D554C-1D4C-47AC-AB0C-C6AFA019A287}" type="pres">
      <dgm:prSet presAssocID="{4E3E117B-0321-4E6C-877B-4041DF74081E}" presName="dummy" presStyleCnt="0"/>
      <dgm:spPr/>
    </dgm:pt>
    <dgm:pt modelId="{685C40CC-E9D5-4841-87B1-CEF6E0D41520}" type="pres">
      <dgm:prSet presAssocID="{20902D07-CB1E-4A64-975F-1A2B5AA38D0D}" presName="sibTrans" presStyleLbl="sibTrans2D1" presStyleIdx="1" presStyleCnt="7"/>
      <dgm:spPr/>
      <dgm:t>
        <a:bodyPr/>
        <a:lstStyle/>
        <a:p>
          <a:endParaRPr lang="es-MX"/>
        </a:p>
      </dgm:t>
    </dgm:pt>
    <dgm:pt modelId="{1989F5B8-EE6D-4CCA-9727-8C288169E90E}" type="pres">
      <dgm:prSet presAssocID="{A78A3CD9-8F0D-466D-BC16-373FD8722AE8}" presName="node" presStyleLbl="node1" presStyleIdx="2" presStyleCnt="7">
        <dgm:presLayoutVars>
          <dgm:bulletEnabled val="1"/>
        </dgm:presLayoutVars>
      </dgm:prSet>
      <dgm:spPr/>
      <dgm:t>
        <a:bodyPr/>
        <a:lstStyle/>
        <a:p>
          <a:endParaRPr lang="es-MX"/>
        </a:p>
      </dgm:t>
    </dgm:pt>
    <dgm:pt modelId="{7BCE41A2-3514-4F13-ABF1-557EB06DA7BE}" type="pres">
      <dgm:prSet presAssocID="{A78A3CD9-8F0D-466D-BC16-373FD8722AE8}" presName="dummy" presStyleCnt="0"/>
      <dgm:spPr/>
    </dgm:pt>
    <dgm:pt modelId="{AF60FFEE-6FA2-4469-9DB4-963C6BF6F41D}" type="pres">
      <dgm:prSet presAssocID="{101CFAEC-9BF7-46DE-8C0F-A50EA5DDA23F}" presName="sibTrans" presStyleLbl="sibTrans2D1" presStyleIdx="2" presStyleCnt="7"/>
      <dgm:spPr/>
      <dgm:t>
        <a:bodyPr/>
        <a:lstStyle/>
        <a:p>
          <a:endParaRPr lang="es-MX"/>
        </a:p>
      </dgm:t>
    </dgm:pt>
    <dgm:pt modelId="{3988882B-1CF9-4E70-BE9A-2ED1E8D8EB0E}" type="pres">
      <dgm:prSet presAssocID="{09608020-C10A-438F-85C5-310C2B37B534}" presName="node" presStyleLbl="node1" presStyleIdx="3" presStyleCnt="7">
        <dgm:presLayoutVars>
          <dgm:bulletEnabled val="1"/>
        </dgm:presLayoutVars>
      </dgm:prSet>
      <dgm:spPr/>
      <dgm:t>
        <a:bodyPr/>
        <a:lstStyle/>
        <a:p>
          <a:endParaRPr lang="es-MX"/>
        </a:p>
      </dgm:t>
    </dgm:pt>
    <dgm:pt modelId="{060FBB46-7610-4ED0-8B1E-CA7E5F4DB4EB}" type="pres">
      <dgm:prSet presAssocID="{09608020-C10A-438F-85C5-310C2B37B534}" presName="dummy" presStyleCnt="0"/>
      <dgm:spPr/>
    </dgm:pt>
    <dgm:pt modelId="{441D5FD8-00D5-45A6-B4D5-FDC6E54065E0}" type="pres">
      <dgm:prSet presAssocID="{7D66D5E7-C355-4681-9432-459D9830A39B}" presName="sibTrans" presStyleLbl="sibTrans2D1" presStyleIdx="3" presStyleCnt="7"/>
      <dgm:spPr/>
      <dgm:t>
        <a:bodyPr/>
        <a:lstStyle/>
        <a:p>
          <a:endParaRPr lang="es-MX"/>
        </a:p>
      </dgm:t>
    </dgm:pt>
    <dgm:pt modelId="{8C4A8FB6-AB2C-492D-8547-ABDE8AA40CFB}" type="pres">
      <dgm:prSet presAssocID="{F3BC8143-3B85-44FD-898C-0F284FA6FBF5}" presName="node" presStyleLbl="node1" presStyleIdx="4" presStyleCnt="7">
        <dgm:presLayoutVars>
          <dgm:bulletEnabled val="1"/>
        </dgm:presLayoutVars>
      </dgm:prSet>
      <dgm:spPr/>
      <dgm:t>
        <a:bodyPr/>
        <a:lstStyle/>
        <a:p>
          <a:endParaRPr lang="es-MX"/>
        </a:p>
      </dgm:t>
    </dgm:pt>
    <dgm:pt modelId="{1D9C79AB-A16E-4781-858B-F366B53A2EAA}" type="pres">
      <dgm:prSet presAssocID="{F3BC8143-3B85-44FD-898C-0F284FA6FBF5}" presName="dummy" presStyleCnt="0"/>
      <dgm:spPr/>
    </dgm:pt>
    <dgm:pt modelId="{F14F9ED9-3951-4148-92F4-67B200248120}" type="pres">
      <dgm:prSet presAssocID="{7D86F496-0936-4AF6-B32C-28F769C280B8}" presName="sibTrans" presStyleLbl="sibTrans2D1" presStyleIdx="4" presStyleCnt="7"/>
      <dgm:spPr/>
      <dgm:t>
        <a:bodyPr/>
        <a:lstStyle/>
        <a:p>
          <a:endParaRPr lang="es-MX"/>
        </a:p>
      </dgm:t>
    </dgm:pt>
    <dgm:pt modelId="{619E6E7D-608A-42DE-9A64-F2D3653C4593}" type="pres">
      <dgm:prSet presAssocID="{C055526D-93A9-41E6-9C3A-B1744E2E82D1}" presName="node" presStyleLbl="node1" presStyleIdx="5" presStyleCnt="7">
        <dgm:presLayoutVars>
          <dgm:bulletEnabled val="1"/>
        </dgm:presLayoutVars>
      </dgm:prSet>
      <dgm:spPr/>
      <dgm:t>
        <a:bodyPr/>
        <a:lstStyle/>
        <a:p>
          <a:endParaRPr lang="es-MX"/>
        </a:p>
      </dgm:t>
    </dgm:pt>
    <dgm:pt modelId="{415541D0-FD2A-4252-B9AF-72C2E53C0160}" type="pres">
      <dgm:prSet presAssocID="{C055526D-93A9-41E6-9C3A-B1744E2E82D1}" presName="dummy" presStyleCnt="0"/>
      <dgm:spPr/>
    </dgm:pt>
    <dgm:pt modelId="{1C5A1FA4-6368-4EB0-8F6D-19FC2BBDFE0B}" type="pres">
      <dgm:prSet presAssocID="{8D4A17F9-EDC8-40EE-B528-A6105C595FFB}" presName="sibTrans" presStyleLbl="sibTrans2D1" presStyleIdx="5" presStyleCnt="7"/>
      <dgm:spPr/>
      <dgm:t>
        <a:bodyPr/>
        <a:lstStyle/>
        <a:p>
          <a:endParaRPr lang="es-MX"/>
        </a:p>
      </dgm:t>
    </dgm:pt>
    <dgm:pt modelId="{5FA08CE3-B92A-4B3C-B442-2A5DBDAD62F4}" type="pres">
      <dgm:prSet presAssocID="{D9391104-C0C4-4A9E-86AF-34F66808671A}" presName="node" presStyleLbl="node1" presStyleIdx="6" presStyleCnt="7">
        <dgm:presLayoutVars>
          <dgm:bulletEnabled val="1"/>
        </dgm:presLayoutVars>
      </dgm:prSet>
      <dgm:spPr/>
      <dgm:t>
        <a:bodyPr/>
        <a:lstStyle/>
        <a:p>
          <a:endParaRPr lang="es-MX"/>
        </a:p>
      </dgm:t>
    </dgm:pt>
    <dgm:pt modelId="{5686CDED-4A15-41EB-AE0D-9296CC0D79E0}" type="pres">
      <dgm:prSet presAssocID="{D9391104-C0C4-4A9E-86AF-34F66808671A}" presName="dummy" presStyleCnt="0"/>
      <dgm:spPr/>
    </dgm:pt>
    <dgm:pt modelId="{8B3B5CF1-7C5E-44B4-89F6-CCAEA7F0083A}" type="pres">
      <dgm:prSet presAssocID="{DEAC8716-CA69-4F4F-88ED-14BE6D936A47}" presName="sibTrans" presStyleLbl="sibTrans2D1" presStyleIdx="6" presStyleCnt="7"/>
      <dgm:spPr/>
      <dgm:t>
        <a:bodyPr/>
        <a:lstStyle/>
        <a:p>
          <a:endParaRPr lang="es-MX"/>
        </a:p>
      </dgm:t>
    </dgm:pt>
  </dgm:ptLst>
  <dgm:cxnLst>
    <dgm:cxn modelId="{8D00F213-5E57-42B3-80CC-A85D8D5E1844}" srcId="{12A424A1-4E14-4622-8B5D-E0844E204742}" destId="{DCEB1528-7A72-4FB9-8888-4CC898C64326}" srcOrd="0" destOrd="0" parTransId="{B48EEE91-A928-4A40-ADF0-A27C96BCEECE}" sibTransId="{8E097BBE-7DC8-451D-8445-4ED2C7235781}"/>
    <dgm:cxn modelId="{59B9EEF3-CC1A-4FD6-A434-D4EA07E5C24C}" type="presOf" srcId="{09608020-C10A-438F-85C5-310C2B37B534}" destId="{3988882B-1CF9-4E70-BE9A-2ED1E8D8EB0E}" srcOrd="0" destOrd="0" presId="urn:microsoft.com/office/officeart/2005/8/layout/radial6"/>
    <dgm:cxn modelId="{A5194568-4D2D-4BEE-B0E4-48B4A2167C57}" type="presOf" srcId="{12A424A1-4E14-4622-8B5D-E0844E204742}" destId="{BA8A774C-F49C-4DF5-9A73-17C7D2D2E1C6}" srcOrd="0" destOrd="0" presId="urn:microsoft.com/office/officeart/2005/8/layout/radial6"/>
    <dgm:cxn modelId="{A0EFD17F-636B-4CFC-80AD-3A2451A1DB11}" type="presOf" srcId="{20902D07-CB1E-4A64-975F-1A2B5AA38D0D}" destId="{685C40CC-E9D5-4841-87B1-CEF6E0D41520}" srcOrd="0" destOrd="0" presId="urn:microsoft.com/office/officeart/2005/8/layout/radial6"/>
    <dgm:cxn modelId="{71ED0E63-12EE-47D3-BF69-3D17EF86CA3C}" srcId="{12A424A1-4E14-4622-8B5D-E0844E204742}" destId="{4E3E117B-0321-4E6C-877B-4041DF74081E}" srcOrd="1" destOrd="0" parTransId="{379C843F-B22D-49A4-9732-5895B1E8DE34}" sibTransId="{20902D07-CB1E-4A64-975F-1A2B5AA38D0D}"/>
    <dgm:cxn modelId="{7FBFB57F-A72E-49E5-87F8-48DDB65B00DD}" srcId="{12A424A1-4E14-4622-8B5D-E0844E204742}" destId="{A78A3CD9-8F0D-466D-BC16-373FD8722AE8}" srcOrd="2" destOrd="0" parTransId="{DD1E0B43-CBD9-4FF1-A81E-740F3A51244A}" sibTransId="{101CFAEC-9BF7-46DE-8C0F-A50EA5DDA23F}"/>
    <dgm:cxn modelId="{855090DA-1116-41A9-946B-A6825DD4243B}" type="presOf" srcId="{8E097BBE-7DC8-451D-8445-4ED2C7235781}" destId="{75583E66-542B-4F64-8CB2-DDA8E6FF13FB}" srcOrd="0" destOrd="0" presId="urn:microsoft.com/office/officeart/2005/8/layout/radial6"/>
    <dgm:cxn modelId="{27026AEC-7BD7-4196-97D3-7CA9D4DFB01E}" srcId="{12A424A1-4E14-4622-8B5D-E0844E204742}" destId="{C055526D-93A9-41E6-9C3A-B1744E2E82D1}" srcOrd="5" destOrd="0" parTransId="{63555BD5-2E44-4AFC-B952-62458EA9C9E3}" sibTransId="{8D4A17F9-EDC8-40EE-B528-A6105C595FFB}"/>
    <dgm:cxn modelId="{4F087534-A35E-44AA-AB39-3E2978F8FE8E}" srcId="{12A424A1-4E14-4622-8B5D-E0844E204742}" destId="{D9391104-C0C4-4A9E-86AF-34F66808671A}" srcOrd="6" destOrd="0" parTransId="{39EAF566-3FF9-45CE-8417-715DB60AA019}" sibTransId="{DEAC8716-CA69-4F4F-88ED-14BE6D936A47}"/>
    <dgm:cxn modelId="{8AFC3970-D440-43FF-AD46-203A0178360D}" type="presOf" srcId="{DEAC8716-CA69-4F4F-88ED-14BE6D936A47}" destId="{8B3B5CF1-7C5E-44B4-89F6-CCAEA7F0083A}" srcOrd="0" destOrd="0" presId="urn:microsoft.com/office/officeart/2005/8/layout/radial6"/>
    <dgm:cxn modelId="{01E36BA2-B1D1-4233-BA1F-3107BE3C8B3D}" type="presOf" srcId="{8D4A17F9-EDC8-40EE-B528-A6105C595FFB}" destId="{1C5A1FA4-6368-4EB0-8F6D-19FC2BBDFE0B}" srcOrd="0" destOrd="0" presId="urn:microsoft.com/office/officeart/2005/8/layout/radial6"/>
    <dgm:cxn modelId="{69282459-AA4F-48B2-BA1A-B46A0E2DD9AA}" srcId="{12A424A1-4E14-4622-8B5D-E0844E204742}" destId="{F3BC8143-3B85-44FD-898C-0F284FA6FBF5}" srcOrd="4" destOrd="0" parTransId="{73DFDE18-7735-437D-BBD2-74178095505B}" sibTransId="{7D86F496-0936-4AF6-B32C-28F769C280B8}"/>
    <dgm:cxn modelId="{59851F67-5A3D-43C3-8745-2B4C661970D6}" type="presOf" srcId="{C055526D-93A9-41E6-9C3A-B1744E2E82D1}" destId="{619E6E7D-608A-42DE-9A64-F2D3653C4593}" srcOrd="0" destOrd="0" presId="urn:microsoft.com/office/officeart/2005/8/layout/radial6"/>
    <dgm:cxn modelId="{BD68E47C-8D85-469F-B3BD-50BB673C949A}" type="presOf" srcId="{A8B64000-CD93-4547-9B70-747AF1C9312A}" destId="{E26D314A-817D-4905-B798-755B0DB09056}" srcOrd="0" destOrd="0" presId="urn:microsoft.com/office/officeart/2005/8/layout/radial6"/>
    <dgm:cxn modelId="{52B1BF23-03A1-47B7-8F77-9169701476FF}" type="presOf" srcId="{101CFAEC-9BF7-46DE-8C0F-A50EA5DDA23F}" destId="{AF60FFEE-6FA2-4469-9DB4-963C6BF6F41D}" srcOrd="0" destOrd="0" presId="urn:microsoft.com/office/officeart/2005/8/layout/radial6"/>
    <dgm:cxn modelId="{F694B5C8-3AFF-4E94-88F6-AC5309AA8CD5}" type="presOf" srcId="{F3BC8143-3B85-44FD-898C-0F284FA6FBF5}" destId="{8C4A8FB6-AB2C-492D-8547-ABDE8AA40CFB}" srcOrd="0" destOrd="0" presId="urn:microsoft.com/office/officeart/2005/8/layout/radial6"/>
    <dgm:cxn modelId="{3BAD1E8C-8ECC-4612-B8F1-1CFE9DB7AEF9}" srcId="{A8B64000-CD93-4547-9B70-747AF1C9312A}" destId="{12A424A1-4E14-4622-8B5D-E0844E204742}" srcOrd="0" destOrd="0" parTransId="{9CBA5FCB-B57E-4F8B-A086-4F5A3B67573F}" sibTransId="{A127EDDF-C4FD-45BA-9A7C-09220BAF06D6}"/>
    <dgm:cxn modelId="{6A92A005-6A4A-4642-A4D7-9D492967760D}" type="presOf" srcId="{4E3E117B-0321-4E6C-877B-4041DF74081E}" destId="{BBCAFC56-3BA5-4B7B-B229-791918ED8357}" srcOrd="0" destOrd="0" presId="urn:microsoft.com/office/officeart/2005/8/layout/radial6"/>
    <dgm:cxn modelId="{1C8BCC23-5705-441D-8A83-31CFB2B34141}" type="presOf" srcId="{7D86F496-0936-4AF6-B32C-28F769C280B8}" destId="{F14F9ED9-3951-4148-92F4-67B200248120}" srcOrd="0" destOrd="0" presId="urn:microsoft.com/office/officeart/2005/8/layout/radial6"/>
    <dgm:cxn modelId="{4316304D-13DA-492A-9891-BCF9B59A629B}" type="presOf" srcId="{D9391104-C0C4-4A9E-86AF-34F66808671A}" destId="{5FA08CE3-B92A-4B3C-B442-2A5DBDAD62F4}" srcOrd="0" destOrd="0" presId="urn:microsoft.com/office/officeart/2005/8/layout/radial6"/>
    <dgm:cxn modelId="{CD185853-1EE4-40DD-8BA7-A3636C32E162}" type="presOf" srcId="{7D66D5E7-C355-4681-9432-459D9830A39B}" destId="{441D5FD8-00D5-45A6-B4D5-FDC6E54065E0}" srcOrd="0" destOrd="0" presId="urn:microsoft.com/office/officeart/2005/8/layout/radial6"/>
    <dgm:cxn modelId="{7FD040BD-ECE3-4694-8F3D-1A573F141788}" type="presOf" srcId="{A78A3CD9-8F0D-466D-BC16-373FD8722AE8}" destId="{1989F5B8-EE6D-4CCA-9727-8C288169E90E}" srcOrd="0" destOrd="0" presId="urn:microsoft.com/office/officeart/2005/8/layout/radial6"/>
    <dgm:cxn modelId="{126AF754-36D7-4894-8B18-FF7807F9A73F}" srcId="{12A424A1-4E14-4622-8B5D-E0844E204742}" destId="{09608020-C10A-438F-85C5-310C2B37B534}" srcOrd="3" destOrd="0" parTransId="{36F79D2E-541D-41B2-AF05-2AAF514EA932}" sibTransId="{7D66D5E7-C355-4681-9432-459D9830A39B}"/>
    <dgm:cxn modelId="{3719271B-2DF4-4072-B1A9-3C85AB354BA1}" type="presOf" srcId="{DCEB1528-7A72-4FB9-8888-4CC898C64326}" destId="{8A4AB55B-40D2-4082-834D-14A00EB0A0BB}" srcOrd="0" destOrd="0" presId="urn:microsoft.com/office/officeart/2005/8/layout/radial6"/>
    <dgm:cxn modelId="{8BC0F6B1-AB59-4BEC-A10A-352FD163DD23}" type="presParOf" srcId="{E26D314A-817D-4905-B798-755B0DB09056}" destId="{BA8A774C-F49C-4DF5-9A73-17C7D2D2E1C6}" srcOrd="0" destOrd="0" presId="urn:microsoft.com/office/officeart/2005/8/layout/radial6"/>
    <dgm:cxn modelId="{0662AB41-25CD-4765-BF12-A65FE7AB74BA}" type="presParOf" srcId="{E26D314A-817D-4905-B798-755B0DB09056}" destId="{8A4AB55B-40D2-4082-834D-14A00EB0A0BB}" srcOrd="1" destOrd="0" presId="urn:microsoft.com/office/officeart/2005/8/layout/radial6"/>
    <dgm:cxn modelId="{98E4D3B0-E1CF-4F0F-B612-9BB053B4AB54}" type="presParOf" srcId="{E26D314A-817D-4905-B798-755B0DB09056}" destId="{20348B72-299C-4F6D-B536-DAAC0290523F}" srcOrd="2" destOrd="0" presId="urn:microsoft.com/office/officeart/2005/8/layout/radial6"/>
    <dgm:cxn modelId="{32CFDD5A-E9C4-46CA-8FE5-05117235A716}" type="presParOf" srcId="{E26D314A-817D-4905-B798-755B0DB09056}" destId="{75583E66-542B-4F64-8CB2-DDA8E6FF13FB}" srcOrd="3" destOrd="0" presId="urn:microsoft.com/office/officeart/2005/8/layout/radial6"/>
    <dgm:cxn modelId="{8CCE5C4B-BACD-4DC5-8109-95964B7B5E00}" type="presParOf" srcId="{E26D314A-817D-4905-B798-755B0DB09056}" destId="{BBCAFC56-3BA5-4B7B-B229-791918ED8357}" srcOrd="4" destOrd="0" presId="urn:microsoft.com/office/officeart/2005/8/layout/radial6"/>
    <dgm:cxn modelId="{E65613C2-A6C6-4CEB-8F10-CFC715EE8B2E}" type="presParOf" srcId="{E26D314A-817D-4905-B798-755B0DB09056}" destId="{C45D554C-1D4C-47AC-AB0C-C6AFA019A287}" srcOrd="5" destOrd="0" presId="urn:microsoft.com/office/officeart/2005/8/layout/radial6"/>
    <dgm:cxn modelId="{BC375C7F-6C69-48C2-94D6-3BE0F7AE25CB}" type="presParOf" srcId="{E26D314A-817D-4905-B798-755B0DB09056}" destId="{685C40CC-E9D5-4841-87B1-CEF6E0D41520}" srcOrd="6" destOrd="0" presId="urn:microsoft.com/office/officeart/2005/8/layout/radial6"/>
    <dgm:cxn modelId="{C9609657-8C0B-4C27-9968-5A20EA02E421}" type="presParOf" srcId="{E26D314A-817D-4905-B798-755B0DB09056}" destId="{1989F5B8-EE6D-4CCA-9727-8C288169E90E}" srcOrd="7" destOrd="0" presId="urn:microsoft.com/office/officeart/2005/8/layout/radial6"/>
    <dgm:cxn modelId="{99BA7B7D-6F09-43C5-A5FA-52856EFEE05B}" type="presParOf" srcId="{E26D314A-817D-4905-B798-755B0DB09056}" destId="{7BCE41A2-3514-4F13-ABF1-557EB06DA7BE}" srcOrd="8" destOrd="0" presId="urn:microsoft.com/office/officeart/2005/8/layout/radial6"/>
    <dgm:cxn modelId="{FA3CC80A-4CB0-4625-A4A3-0666829B4DE4}" type="presParOf" srcId="{E26D314A-817D-4905-B798-755B0DB09056}" destId="{AF60FFEE-6FA2-4469-9DB4-963C6BF6F41D}" srcOrd="9" destOrd="0" presId="urn:microsoft.com/office/officeart/2005/8/layout/radial6"/>
    <dgm:cxn modelId="{B87BC9E7-42DF-4549-8C47-99BC52A18B49}" type="presParOf" srcId="{E26D314A-817D-4905-B798-755B0DB09056}" destId="{3988882B-1CF9-4E70-BE9A-2ED1E8D8EB0E}" srcOrd="10" destOrd="0" presId="urn:microsoft.com/office/officeart/2005/8/layout/radial6"/>
    <dgm:cxn modelId="{0B764031-435A-4B45-9E49-5B522A52CDA4}" type="presParOf" srcId="{E26D314A-817D-4905-B798-755B0DB09056}" destId="{060FBB46-7610-4ED0-8B1E-CA7E5F4DB4EB}" srcOrd="11" destOrd="0" presId="urn:microsoft.com/office/officeart/2005/8/layout/radial6"/>
    <dgm:cxn modelId="{975C6A12-E4DA-4E2E-92CE-0A0B1D863806}" type="presParOf" srcId="{E26D314A-817D-4905-B798-755B0DB09056}" destId="{441D5FD8-00D5-45A6-B4D5-FDC6E54065E0}" srcOrd="12" destOrd="0" presId="urn:microsoft.com/office/officeart/2005/8/layout/radial6"/>
    <dgm:cxn modelId="{8436A757-31DE-4B59-A694-7B652590DA54}" type="presParOf" srcId="{E26D314A-817D-4905-B798-755B0DB09056}" destId="{8C4A8FB6-AB2C-492D-8547-ABDE8AA40CFB}" srcOrd="13" destOrd="0" presId="urn:microsoft.com/office/officeart/2005/8/layout/radial6"/>
    <dgm:cxn modelId="{323B40AC-AAB6-4C5E-AF2C-EC6CA13DA5BB}" type="presParOf" srcId="{E26D314A-817D-4905-B798-755B0DB09056}" destId="{1D9C79AB-A16E-4781-858B-F366B53A2EAA}" srcOrd="14" destOrd="0" presId="urn:microsoft.com/office/officeart/2005/8/layout/radial6"/>
    <dgm:cxn modelId="{D3DCDCA8-C51C-4E4D-BFB4-737D45B06ADC}" type="presParOf" srcId="{E26D314A-817D-4905-B798-755B0DB09056}" destId="{F14F9ED9-3951-4148-92F4-67B200248120}" srcOrd="15" destOrd="0" presId="urn:microsoft.com/office/officeart/2005/8/layout/radial6"/>
    <dgm:cxn modelId="{F1E11CB5-49FB-49ED-9F25-F17EDF4592AB}" type="presParOf" srcId="{E26D314A-817D-4905-B798-755B0DB09056}" destId="{619E6E7D-608A-42DE-9A64-F2D3653C4593}" srcOrd="16" destOrd="0" presId="urn:microsoft.com/office/officeart/2005/8/layout/radial6"/>
    <dgm:cxn modelId="{B2037F21-49FC-4AD0-99AD-19CAD85C20DA}" type="presParOf" srcId="{E26D314A-817D-4905-B798-755B0DB09056}" destId="{415541D0-FD2A-4252-B9AF-72C2E53C0160}" srcOrd="17" destOrd="0" presId="urn:microsoft.com/office/officeart/2005/8/layout/radial6"/>
    <dgm:cxn modelId="{0FA56034-2243-4D94-A83F-B4E660D65DD4}" type="presParOf" srcId="{E26D314A-817D-4905-B798-755B0DB09056}" destId="{1C5A1FA4-6368-4EB0-8F6D-19FC2BBDFE0B}" srcOrd="18" destOrd="0" presId="urn:microsoft.com/office/officeart/2005/8/layout/radial6"/>
    <dgm:cxn modelId="{AB7DCD2C-4FF4-496F-B5F1-4CDAB3891EC4}" type="presParOf" srcId="{E26D314A-817D-4905-B798-755B0DB09056}" destId="{5FA08CE3-B92A-4B3C-B442-2A5DBDAD62F4}" srcOrd="19" destOrd="0" presId="urn:microsoft.com/office/officeart/2005/8/layout/radial6"/>
    <dgm:cxn modelId="{305BB38E-707E-4FF9-96A6-ED75387E4B27}" type="presParOf" srcId="{E26D314A-817D-4905-B798-755B0DB09056}" destId="{5686CDED-4A15-41EB-AE0D-9296CC0D79E0}" srcOrd="20" destOrd="0" presId="urn:microsoft.com/office/officeart/2005/8/layout/radial6"/>
    <dgm:cxn modelId="{DE2E6F83-510D-4882-AFFF-0FB7343E9899}" type="presParOf" srcId="{E26D314A-817D-4905-B798-755B0DB09056}" destId="{8B3B5CF1-7C5E-44B4-89F6-CCAEA7F0083A}" srcOrd="21"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8B64000-CD93-4547-9B70-747AF1C9312A}" type="doc">
      <dgm:prSet loTypeId="urn:microsoft.com/office/officeart/2005/8/layout/radial6" loCatId="cycle" qsTypeId="urn:microsoft.com/office/officeart/2005/8/quickstyle/simple2" qsCatId="simple" csTypeId="urn:microsoft.com/office/officeart/2005/8/colors/colorful1#9" csCatId="colorful" phldr="1"/>
      <dgm:spPr/>
      <dgm:t>
        <a:bodyPr/>
        <a:lstStyle/>
        <a:p>
          <a:endParaRPr lang="es-MX"/>
        </a:p>
      </dgm:t>
    </dgm:pt>
    <dgm:pt modelId="{12A424A1-4E14-4622-8B5D-E0844E204742}">
      <dgm:prSet phldrT="[Texto]"/>
      <dgm:spPr/>
      <dgm:t>
        <a:bodyPr/>
        <a:lstStyle/>
        <a:p>
          <a:r>
            <a:rPr lang="es-MX" dirty="0" smtClean="0"/>
            <a:t>I.A.</a:t>
          </a:r>
          <a:endParaRPr lang="es-MX" dirty="0"/>
        </a:p>
      </dgm:t>
    </dgm:pt>
    <dgm:pt modelId="{9CBA5FCB-B57E-4F8B-A086-4F5A3B67573F}" type="parTrans" cxnId="{3BAD1E8C-8ECC-4612-B8F1-1CFE9DB7AEF9}">
      <dgm:prSet/>
      <dgm:spPr/>
      <dgm:t>
        <a:bodyPr/>
        <a:lstStyle/>
        <a:p>
          <a:endParaRPr lang="es-MX"/>
        </a:p>
      </dgm:t>
    </dgm:pt>
    <dgm:pt modelId="{A127EDDF-C4FD-45BA-9A7C-09220BAF06D6}" type="sibTrans" cxnId="{3BAD1E8C-8ECC-4612-B8F1-1CFE9DB7AEF9}">
      <dgm:prSet/>
      <dgm:spPr/>
      <dgm:t>
        <a:bodyPr/>
        <a:lstStyle/>
        <a:p>
          <a:endParaRPr lang="es-MX"/>
        </a:p>
      </dgm:t>
    </dgm:pt>
    <dgm:pt modelId="{DCEB1528-7A72-4FB9-8888-4CC898C64326}">
      <dgm:prSet phldrT="[Texto]"/>
      <dgm:spPr/>
      <dgm:t>
        <a:bodyPr/>
        <a:lstStyle/>
        <a:p>
          <a:r>
            <a:rPr lang="es-MX" dirty="0" smtClean="0"/>
            <a:t>Robótica</a:t>
          </a:r>
          <a:endParaRPr lang="es-MX" dirty="0"/>
        </a:p>
      </dgm:t>
    </dgm:pt>
    <dgm:pt modelId="{B48EEE91-A928-4A40-ADF0-A27C96BCEECE}" type="parTrans" cxnId="{8D00F213-5E57-42B3-80CC-A85D8D5E1844}">
      <dgm:prSet/>
      <dgm:spPr/>
      <dgm:t>
        <a:bodyPr/>
        <a:lstStyle/>
        <a:p>
          <a:endParaRPr lang="es-MX"/>
        </a:p>
      </dgm:t>
    </dgm:pt>
    <dgm:pt modelId="{8E097BBE-7DC8-451D-8445-4ED2C7235781}" type="sibTrans" cxnId="{8D00F213-5E57-42B3-80CC-A85D8D5E1844}">
      <dgm:prSet/>
      <dgm:spPr/>
      <dgm:t>
        <a:bodyPr/>
        <a:lstStyle/>
        <a:p>
          <a:endParaRPr lang="es-MX"/>
        </a:p>
      </dgm:t>
    </dgm:pt>
    <dgm:pt modelId="{4E3E117B-0321-4E6C-877B-4041DF74081E}">
      <dgm:prSet phldrT="[Texto]"/>
      <dgm:spPr/>
      <dgm:t>
        <a:bodyPr/>
        <a:lstStyle/>
        <a:p>
          <a:r>
            <a:rPr lang="es-MX" dirty="0" smtClean="0"/>
            <a:t>Sistema de visión</a:t>
          </a:r>
          <a:endParaRPr lang="es-MX" dirty="0"/>
        </a:p>
      </dgm:t>
    </dgm:pt>
    <dgm:pt modelId="{379C843F-B22D-49A4-9732-5895B1E8DE34}" type="parTrans" cxnId="{71ED0E63-12EE-47D3-BF69-3D17EF86CA3C}">
      <dgm:prSet/>
      <dgm:spPr/>
      <dgm:t>
        <a:bodyPr/>
        <a:lstStyle/>
        <a:p>
          <a:endParaRPr lang="es-MX"/>
        </a:p>
      </dgm:t>
    </dgm:pt>
    <dgm:pt modelId="{20902D07-CB1E-4A64-975F-1A2B5AA38D0D}" type="sibTrans" cxnId="{71ED0E63-12EE-47D3-BF69-3D17EF86CA3C}">
      <dgm:prSet/>
      <dgm:spPr/>
      <dgm:t>
        <a:bodyPr/>
        <a:lstStyle/>
        <a:p>
          <a:endParaRPr lang="es-MX"/>
        </a:p>
      </dgm:t>
    </dgm:pt>
    <dgm:pt modelId="{A78A3CD9-8F0D-466D-BC16-373FD8722AE8}">
      <dgm:prSet phldrT="[Texto]"/>
      <dgm:spPr/>
      <dgm:t>
        <a:bodyPr/>
        <a:lstStyle/>
        <a:p>
          <a:r>
            <a:rPr lang="es-MX" dirty="0" smtClean="0"/>
            <a:t>Sistemas de Aprendizaje</a:t>
          </a:r>
          <a:endParaRPr lang="es-MX" dirty="0"/>
        </a:p>
      </dgm:t>
    </dgm:pt>
    <dgm:pt modelId="{DD1E0B43-CBD9-4FF1-A81E-740F3A51244A}" type="parTrans" cxnId="{7FBFB57F-A72E-49E5-87F8-48DDB65B00DD}">
      <dgm:prSet/>
      <dgm:spPr/>
      <dgm:t>
        <a:bodyPr/>
        <a:lstStyle/>
        <a:p>
          <a:endParaRPr lang="es-MX"/>
        </a:p>
      </dgm:t>
    </dgm:pt>
    <dgm:pt modelId="{101CFAEC-9BF7-46DE-8C0F-A50EA5DDA23F}" type="sibTrans" cxnId="{7FBFB57F-A72E-49E5-87F8-48DDB65B00DD}">
      <dgm:prSet/>
      <dgm:spPr/>
      <dgm:t>
        <a:bodyPr/>
        <a:lstStyle/>
        <a:p>
          <a:endParaRPr lang="es-MX"/>
        </a:p>
      </dgm:t>
    </dgm:pt>
    <dgm:pt modelId="{09608020-C10A-438F-85C5-310C2B37B534}">
      <dgm:prSet phldrT="[Texto]"/>
      <dgm:spPr/>
      <dgm:t>
        <a:bodyPr/>
        <a:lstStyle/>
        <a:p>
          <a:r>
            <a:rPr lang="es-MX" dirty="0" smtClean="0"/>
            <a:t>Redes Neuronales</a:t>
          </a:r>
          <a:endParaRPr lang="es-MX" dirty="0"/>
        </a:p>
      </dgm:t>
    </dgm:pt>
    <dgm:pt modelId="{36F79D2E-541D-41B2-AF05-2AAF514EA932}" type="parTrans" cxnId="{126AF754-36D7-4894-8B18-FF7807F9A73F}">
      <dgm:prSet/>
      <dgm:spPr/>
      <dgm:t>
        <a:bodyPr/>
        <a:lstStyle/>
        <a:p>
          <a:endParaRPr lang="es-MX"/>
        </a:p>
      </dgm:t>
    </dgm:pt>
    <dgm:pt modelId="{7D66D5E7-C355-4681-9432-459D9830A39B}" type="sibTrans" cxnId="{126AF754-36D7-4894-8B18-FF7807F9A73F}">
      <dgm:prSet/>
      <dgm:spPr/>
      <dgm:t>
        <a:bodyPr/>
        <a:lstStyle/>
        <a:p>
          <a:endParaRPr lang="es-MX"/>
        </a:p>
      </dgm:t>
    </dgm:pt>
    <dgm:pt modelId="{F3BC8143-3B85-44FD-898C-0F284FA6FBF5}">
      <dgm:prSet phldrT="[Texto]"/>
      <dgm:spPr/>
      <dgm:t>
        <a:bodyPr/>
        <a:lstStyle/>
        <a:p>
          <a:r>
            <a:rPr lang="es-MX" dirty="0" smtClean="0"/>
            <a:t>Lógica Difusa</a:t>
          </a:r>
          <a:endParaRPr lang="es-MX" dirty="0"/>
        </a:p>
      </dgm:t>
    </dgm:pt>
    <dgm:pt modelId="{73DFDE18-7735-437D-BBD2-74178095505B}" type="parTrans" cxnId="{69282459-AA4F-48B2-BA1A-B46A0E2DD9AA}">
      <dgm:prSet/>
      <dgm:spPr/>
      <dgm:t>
        <a:bodyPr/>
        <a:lstStyle/>
        <a:p>
          <a:endParaRPr lang="es-MX"/>
        </a:p>
      </dgm:t>
    </dgm:pt>
    <dgm:pt modelId="{7D86F496-0936-4AF6-B32C-28F769C280B8}" type="sibTrans" cxnId="{69282459-AA4F-48B2-BA1A-B46A0E2DD9AA}">
      <dgm:prSet/>
      <dgm:spPr/>
      <dgm:t>
        <a:bodyPr/>
        <a:lstStyle/>
        <a:p>
          <a:endParaRPr lang="es-MX"/>
        </a:p>
      </dgm:t>
    </dgm:pt>
    <dgm:pt modelId="{C055526D-93A9-41E6-9C3A-B1744E2E82D1}">
      <dgm:prSet phldrT="[Texto]"/>
      <dgm:spPr/>
      <dgm:t>
        <a:bodyPr/>
        <a:lstStyle/>
        <a:p>
          <a:r>
            <a:rPr lang="es-MX" dirty="0" smtClean="0"/>
            <a:t>Algoritmos Genéticos</a:t>
          </a:r>
          <a:endParaRPr lang="es-MX" dirty="0"/>
        </a:p>
      </dgm:t>
    </dgm:pt>
    <dgm:pt modelId="{63555BD5-2E44-4AFC-B952-62458EA9C9E3}" type="parTrans" cxnId="{27026AEC-7BD7-4196-97D3-7CA9D4DFB01E}">
      <dgm:prSet/>
      <dgm:spPr/>
      <dgm:t>
        <a:bodyPr/>
        <a:lstStyle/>
        <a:p>
          <a:endParaRPr lang="es-MX"/>
        </a:p>
      </dgm:t>
    </dgm:pt>
    <dgm:pt modelId="{8D4A17F9-EDC8-40EE-B528-A6105C595FFB}" type="sibTrans" cxnId="{27026AEC-7BD7-4196-97D3-7CA9D4DFB01E}">
      <dgm:prSet/>
      <dgm:spPr/>
      <dgm:t>
        <a:bodyPr/>
        <a:lstStyle/>
        <a:p>
          <a:endParaRPr lang="es-MX"/>
        </a:p>
      </dgm:t>
    </dgm:pt>
    <dgm:pt modelId="{D9391104-C0C4-4A9E-86AF-34F66808671A}">
      <dgm:prSet phldrT="[Texto]"/>
      <dgm:spPr/>
      <dgm:t>
        <a:bodyPr/>
        <a:lstStyle/>
        <a:p>
          <a:r>
            <a:rPr lang="es-MX" dirty="0" smtClean="0"/>
            <a:t>Agentes Inteligentes</a:t>
          </a:r>
          <a:endParaRPr lang="es-MX" dirty="0"/>
        </a:p>
      </dgm:t>
    </dgm:pt>
    <dgm:pt modelId="{39EAF566-3FF9-45CE-8417-715DB60AA019}" type="parTrans" cxnId="{4F087534-A35E-44AA-AB39-3E2978F8FE8E}">
      <dgm:prSet/>
      <dgm:spPr/>
      <dgm:t>
        <a:bodyPr/>
        <a:lstStyle/>
        <a:p>
          <a:endParaRPr lang="es-MX"/>
        </a:p>
      </dgm:t>
    </dgm:pt>
    <dgm:pt modelId="{DEAC8716-CA69-4F4F-88ED-14BE6D936A47}" type="sibTrans" cxnId="{4F087534-A35E-44AA-AB39-3E2978F8FE8E}">
      <dgm:prSet/>
      <dgm:spPr/>
      <dgm:t>
        <a:bodyPr/>
        <a:lstStyle/>
        <a:p>
          <a:endParaRPr lang="es-MX"/>
        </a:p>
      </dgm:t>
    </dgm:pt>
    <dgm:pt modelId="{C6C80631-5B7B-4A77-BB01-3944C03F3968}">
      <dgm:prSet phldrT="[Texto]"/>
      <dgm:spPr/>
      <dgm:t>
        <a:bodyPr/>
        <a:lstStyle/>
        <a:p>
          <a:r>
            <a:rPr lang="es-MX" dirty="0" smtClean="0"/>
            <a:t>Sistemas Expertos</a:t>
          </a:r>
          <a:endParaRPr lang="es-MX" dirty="0"/>
        </a:p>
      </dgm:t>
    </dgm:pt>
    <dgm:pt modelId="{16B408D8-0A54-4D4B-9528-F39BC3297ED1}" type="parTrans" cxnId="{ECC22D2D-8104-44BB-B276-BD598A198422}">
      <dgm:prSet/>
      <dgm:spPr/>
      <dgm:t>
        <a:bodyPr/>
        <a:lstStyle/>
        <a:p>
          <a:endParaRPr lang="es-MX"/>
        </a:p>
      </dgm:t>
    </dgm:pt>
    <dgm:pt modelId="{0A73E911-0EEC-48BD-B369-82C6CF1A5137}" type="sibTrans" cxnId="{ECC22D2D-8104-44BB-B276-BD598A198422}">
      <dgm:prSet/>
      <dgm:spPr/>
      <dgm:t>
        <a:bodyPr/>
        <a:lstStyle/>
        <a:p>
          <a:endParaRPr lang="es-MX"/>
        </a:p>
      </dgm:t>
    </dgm:pt>
    <dgm:pt modelId="{E26D314A-817D-4905-B798-755B0DB09056}" type="pres">
      <dgm:prSet presAssocID="{A8B64000-CD93-4547-9B70-747AF1C9312A}" presName="Name0" presStyleCnt="0">
        <dgm:presLayoutVars>
          <dgm:chMax val="1"/>
          <dgm:dir/>
          <dgm:animLvl val="ctr"/>
          <dgm:resizeHandles val="exact"/>
        </dgm:presLayoutVars>
      </dgm:prSet>
      <dgm:spPr/>
      <dgm:t>
        <a:bodyPr/>
        <a:lstStyle/>
        <a:p>
          <a:endParaRPr lang="es-MX"/>
        </a:p>
      </dgm:t>
    </dgm:pt>
    <dgm:pt modelId="{BA8A774C-F49C-4DF5-9A73-17C7D2D2E1C6}" type="pres">
      <dgm:prSet presAssocID="{12A424A1-4E14-4622-8B5D-E0844E204742}" presName="centerShape" presStyleLbl="node0" presStyleIdx="0" presStyleCnt="1"/>
      <dgm:spPr/>
      <dgm:t>
        <a:bodyPr/>
        <a:lstStyle/>
        <a:p>
          <a:endParaRPr lang="es-MX"/>
        </a:p>
      </dgm:t>
    </dgm:pt>
    <dgm:pt modelId="{8A4AB55B-40D2-4082-834D-14A00EB0A0BB}" type="pres">
      <dgm:prSet presAssocID="{DCEB1528-7A72-4FB9-8888-4CC898C64326}" presName="node" presStyleLbl="node1" presStyleIdx="0" presStyleCnt="8">
        <dgm:presLayoutVars>
          <dgm:bulletEnabled val="1"/>
        </dgm:presLayoutVars>
      </dgm:prSet>
      <dgm:spPr/>
      <dgm:t>
        <a:bodyPr/>
        <a:lstStyle/>
        <a:p>
          <a:endParaRPr lang="es-MX"/>
        </a:p>
      </dgm:t>
    </dgm:pt>
    <dgm:pt modelId="{20348B72-299C-4F6D-B536-DAAC0290523F}" type="pres">
      <dgm:prSet presAssocID="{DCEB1528-7A72-4FB9-8888-4CC898C64326}" presName="dummy" presStyleCnt="0"/>
      <dgm:spPr/>
    </dgm:pt>
    <dgm:pt modelId="{75583E66-542B-4F64-8CB2-DDA8E6FF13FB}" type="pres">
      <dgm:prSet presAssocID="{8E097BBE-7DC8-451D-8445-4ED2C7235781}" presName="sibTrans" presStyleLbl="sibTrans2D1" presStyleIdx="0" presStyleCnt="8"/>
      <dgm:spPr/>
      <dgm:t>
        <a:bodyPr/>
        <a:lstStyle/>
        <a:p>
          <a:endParaRPr lang="es-MX"/>
        </a:p>
      </dgm:t>
    </dgm:pt>
    <dgm:pt modelId="{BBCAFC56-3BA5-4B7B-B229-791918ED8357}" type="pres">
      <dgm:prSet presAssocID="{4E3E117B-0321-4E6C-877B-4041DF74081E}" presName="node" presStyleLbl="node1" presStyleIdx="1" presStyleCnt="8">
        <dgm:presLayoutVars>
          <dgm:bulletEnabled val="1"/>
        </dgm:presLayoutVars>
      </dgm:prSet>
      <dgm:spPr/>
      <dgm:t>
        <a:bodyPr/>
        <a:lstStyle/>
        <a:p>
          <a:endParaRPr lang="es-MX"/>
        </a:p>
      </dgm:t>
    </dgm:pt>
    <dgm:pt modelId="{C45D554C-1D4C-47AC-AB0C-C6AFA019A287}" type="pres">
      <dgm:prSet presAssocID="{4E3E117B-0321-4E6C-877B-4041DF74081E}" presName="dummy" presStyleCnt="0"/>
      <dgm:spPr/>
    </dgm:pt>
    <dgm:pt modelId="{685C40CC-E9D5-4841-87B1-CEF6E0D41520}" type="pres">
      <dgm:prSet presAssocID="{20902D07-CB1E-4A64-975F-1A2B5AA38D0D}" presName="sibTrans" presStyleLbl="sibTrans2D1" presStyleIdx="1" presStyleCnt="8"/>
      <dgm:spPr/>
      <dgm:t>
        <a:bodyPr/>
        <a:lstStyle/>
        <a:p>
          <a:endParaRPr lang="es-MX"/>
        </a:p>
      </dgm:t>
    </dgm:pt>
    <dgm:pt modelId="{1989F5B8-EE6D-4CCA-9727-8C288169E90E}" type="pres">
      <dgm:prSet presAssocID="{A78A3CD9-8F0D-466D-BC16-373FD8722AE8}" presName="node" presStyleLbl="node1" presStyleIdx="2" presStyleCnt="8">
        <dgm:presLayoutVars>
          <dgm:bulletEnabled val="1"/>
        </dgm:presLayoutVars>
      </dgm:prSet>
      <dgm:spPr/>
      <dgm:t>
        <a:bodyPr/>
        <a:lstStyle/>
        <a:p>
          <a:endParaRPr lang="es-MX"/>
        </a:p>
      </dgm:t>
    </dgm:pt>
    <dgm:pt modelId="{7BCE41A2-3514-4F13-ABF1-557EB06DA7BE}" type="pres">
      <dgm:prSet presAssocID="{A78A3CD9-8F0D-466D-BC16-373FD8722AE8}" presName="dummy" presStyleCnt="0"/>
      <dgm:spPr/>
    </dgm:pt>
    <dgm:pt modelId="{AF60FFEE-6FA2-4469-9DB4-963C6BF6F41D}" type="pres">
      <dgm:prSet presAssocID="{101CFAEC-9BF7-46DE-8C0F-A50EA5DDA23F}" presName="sibTrans" presStyleLbl="sibTrans2D1" presStyleIdx="2" presStyleCnt="8"/>
      <dgm:spPr/>
      <dgm:t>
        <a:bodyPr/>
        <a:lstStyle/>
        <a:p>
          <a:endParaRPr lang="es-MX"/>
        </a:p>
      </dgm:t>
    </dgm:pt>
    <dgm:pt modelId="{3988882B-1CF9-4E70-BE9A-2ED1E8D8EB0E}" type="pres">
      <dgm:prSet presAssocID="{09608020-C10A-438F-85C5-310C2B37B534}" presName="node" presStyleLbl="node1" presStyleIdx="3" presStyleCnt="8">
        <dgm:presLayoutVars>
          <dgm:bulletEnabled val="1"/>
        </dgm:presLayoutVars>
      </dgm:prSet>
      <dgm:spPr/>
      <dgm:t>
        <a:bodyPr/>
        <a:lstStyle/>
        <a:p>
          <a:endParaRPr lang="es-MX"/>
        </a:p>
      </dgm:t>
    </dgm:pt>
    <dgm:pt modelId="{060FBB46-7610-4ED0-8B1E-CA7E5F4DB4EB}" type="pres">
      <dgm:prSet presAssocID="{09608020-C10A-438F-85C5-310C2B37B534}" presName="dummy" presStyleCnt="0"/>
      <dgm:spPr/>
    </dgm:pt>
    <dgm:pt modelId="{441D5FD8-00D5-45A6-B4D5-FDC6E54065E0}" type="pres">
      <dgm:prSet presAssocID="{7D66D5E7-C355-4681-9432-459D9830A39B}" presName="sibTrans" presStyleLbl="sibTrans2D1" presStyleIdx="3" presStyleCnt="8"/>
      <dgm:spPr/>
      <dgm:t>
        <a:bodyPr/>
        <a:lstStyle/>
        <a:p>
          <a:endParaRPr lang="es-MX"/>
        </a:p>
      </dgm:t>
    </dgm:pt>
    <dgm:pt modelId="{8C4A8FB6-AB2C-492D-8547-ABDE8AA40CFB}" type="pres">
      <dgm:prSet presAssocID="{F3BC8143-3B85-44FD-898C-0F284FA6FBF5}" presName="node" presStyleLbl="node1" presStyleIdx="4" presStyleCnt="8">
        <dgm:presLayoutVars>
          <dgm:bulletEnabled val="1"/>
        </dgm:presLayoutVars>
      </dgm:prSet>
      <dgm:spPr/>
      <dgm:t>
        <a:bodyPr/>
        <a:lstStyle/>
        <a:p>
          <a:endParaRPr lang="es-MX"/>
        </a:p>
      </dgm:t>
    </dgm:pt>
    <dgm:pt modelId="{1D9C79AB-A16E-4781-858B-F366B53A2EAA}" type="pres">
      <dgm:prSet presAssocID="{F3BC8143-3B85-44FD-898C-0F284FA6FBF5}" presName="dummy" presStyleCnt="0"/>
      <dgm:spPr/>
    </dgm:pt>
    <dgm:pt modelId="{F14F9ED9-3951-4148-92F4-67B200248120}" type="pres">
      <dgm:prSet presAssocID="{7D86F496-0936-4AF6-B32C-28F769C280B8}" presName="sibTrans" presStyleLbl="sibTrans2D1" presStyleIdx="4" presStyleCnt="8"/>
      <dgm:spPr/>
      <dgm:t>
        <a:bodyPr/>
        <a:lstStyle/>
        <a:p>
          <a:endParaRPr lang="es-MX"/>
        </a:p>
      </dgm:t>
    </dgm:pt>
    <dgm:pt modelId="{619E6E7D-608A-42DE-9A64-F2D3653C4593}" type="pres">
      <dgm:prSet presAssocID="{C055526D-93A9-41E6-9C3A-B1744E2E82D1}" presName="node" presStyleLbl="node1" presStyleIdx="5" presStyleCnt="8">
        <dgm:presLayoutVars>
          <dgm:bulletEnabled val="1"/>
        </dgm:presLayoutVars>
      </dgm:prSet>
      <dgm:spPr/>
      <dgm:t>
        <a:bodyPr/>
        <a:lstStyle/>
        <a:p>
          <a:endParaRPr lang="es-MX"/>
        </a:p>
      </dgm:t>
    </dgm:pt>
    <dgm:pt modelId="{415541D0-FD2A-4252-B9AF-72C2E53C0160}" type="pres">
      <dgm:prSet presAssocID="{C055526D-93A9-41E6-9C3A-B1744E2E82D1}" presName="dummy" presStyleCnt="0"/>
      <dgm:spPr/>
    </dgm:pt>
    <dgm:pt modelId="{1C5A1FA4-6368-4EB0-8F6D-19FC2BBDFE0B}" type="pres">
      <dgm:prSet presAssocID="{8D4A17F9-EDC8-40EE-B528-A6105C595FFB}" presName="sibTrans" presStyleLbl="sibTrans2D1" presStyleIdx="5" presStyleCnt="8"/>
      <dgm:spPr/>
      <dgm:t>
        <a:bodyPr/>
        <a:lstStyle/>
        <a:p>
          <a:endParaRPr lang="es-MX"/>
        </a:p>
      </dgm:t>
    </dgm:pt>
    <dgm:pt modelId="{5FA08CE3-B92A-4B3C-B442-2A5DBDAD62F4}" type="pres">
      <dgm:prSet presAssocID="{D9391104-C0C4-4A9E-86AF-34F66808671A}" presName="node" presStyleLbl="node1" presStyleIdx="6" presStyleCnt="8">
        <dgm:presLayoutVars>
          <dgm:bulletEnabled val="1"/>
        </dgm:presLayoutVars>
      </dgm:prSet>
      <dgm:spPr/>
      <dgm:t>
        <a:bodyPr/>
        <a:lstStyle/>
        <a:p>
          <a:endParaRPr lang="es-MX"/>
        </a:p>
      </dgm:t>
    </dgm:pt>
    <dgm:pt modelId="{5686CDED-4A15-41EB-AE0D-9296CC0D79E0}" type="pres">
      <dgm:prSet presAssocID="{D9391104-C0C4-4A9E-86AF-34F66808671A}" presName="dummy" presStyleCnt="0"/>
      <dgm:spPr/>
    </dgm:pt>
    <dgm:pt modelId="{8B3B5CF1-7C5E-44B4-89F6-CCAEA7F0083A}" type="pres">
      <dgm:prSet presAssocID="{DEAC8716-CA69-4F4F-88ED-14BE6D936A47}" presName="sibTrans" presStyleLbl="sibTrans2D1" presStyleIdx="6" presStyleCnt="8"/>
      <dgm:spPr/>
      <dgm:t>
        <a:bodyPr/>
        <a:lstStyle/>
        <a:p>
          <a:endParaRPr lang="es-MX"/>
        </a:p>
      </dgm:t>
    </dgm:pt>
    <dgm:pt modelId="{7D406ACA-3B10-4D60-BCF2-E9567726FC14}" type="pres">
      <dgm:prSet presAssocID="{C6C80631-5B7B-4A77-BB01-3944C03F3968}" presName="node" presStyleLbl="node1" presStyleIdx="7" presStyleCnt="8">
        <dgm:presLayoutVars>
          <dgm:bulletEnabled val="1"/>
        </dgm:presLayoutVars>
      </dgm:prSet>
      <dgm:spPr/>
      <dgm:t>
        <a:bodyPr/>
        <a:lstStyle/>
        <a:p>
          <a:endParaRPr lang="es-MX"/>
        </a:p>
      </dgm:t>
    </dgm:pt>
    <dgm:pt modelId="{BC35ECB6-B92A-491E-8D34-13856DCB480F}" type="pres">
      <dgm:prSet presAssocID="{C6C80631-5B7B-4A77-BB01-3944C03F3968}" presName="dummy" presStyleCnt="0"/>
      <dgm:spPr/>
    </dgm:pt>
    <dgm:pt modelId="{04968A67-F29A-4B57-97E4-591E7DC41BD6}" type="pres">
      <dgm:prSet presAssocID="{0A73E911-0EEC-48BD-B369-82C6CF1A5137}" presName="sibTrans" presStyleLbl="sibTrans2D1" presStyleIdx="7" presStyleCnt="8"/>
      <dgm:spPr/>
      <dgm:t>
        <a:bodyPr/>
        <a:lstStyle/>
        <a:p>
          <a:endParaRPr lang="es-MX"/>
        </a:p>
      </dgm:t>
    </dgm:pt>
  </dgm:ptLst>
  <dgm:cxnLst>
    <dgm:cxn modelId="{7090C20D-B8A4-4BB8-B78B-058CBFC30CFB}" type="presOf" srcId="{D9391104-C0C4-4A9E-86AF-34F66808671A}" destId="{5FA08CE3-B92A-4B3C-B442-2A5DBDAD62F4}" srcOrd="0" destOrd="0" presId="urn:microsoft.com/office/officeart/2005/8/layout/radial6"/>
    <dgm:cxn modelId="{9D3DF826-CAE6-4627-8904-55E99F0F23F7}" type="presOf" srcId="{0A73E911-0EEC-48BD-B369-82C6CF1A5137}" destId="{04968A67-F29A-4B57-97E4-591E7DC41BD6}" srcOrd="0" destOrd="0" presId="urn:microsoft.com/office/officeart/2005/8/layout/radial6"/>
    <dgm:cxn modelId="{3BAD1E8C-8ECC-4612-B8F1-1CFE9DB7AEF9}" srcId="{A8B64000-CD93-4547-9B70-747AF1C9312A}" destId="{12A424A1-4E14-4622-8B5D-E0844E204742}" srcOrd="0" destOrd="0" parTransId="{9CBA5FCB-B57E-4F8B-A086-4F5A3B67573F}" sibTransId="{A127EDDF-C4FD-45BA-9A7C-09220BAF06D6}"/>
    <dgm:cxn modelId="{ECC22D2D-8104-44BB-B276-BD598A198422}" srcId="{12A424A1-4E14-4622-8B5D-E0844E204742}" destId="{C6C80631-5B7B-4A77-BB01-3944C03F3968}" srcOrd="7" destOrd="0" parTransId="{16B408D8-0A54-4D4B-9528-F39BC3297ED1}" sibTransId="{0A73E911-0EEC-48BD-B369-82C6CF1A5137}"/>
    <dgm:cxn modelId="{8043F5D4-9644-4760-A572-DE711AA0B4D8}" type="presOf" srcId="{DEAC8716-CA69-4F4F-88ED-14BE6D936A47}" destId="{8B3B5CF1-7C5E-44B4-89F6-CCAEA7F0083A}" srcOrd="0" destOrd="0" presId="urn:microsoft.com/office/officeart/2005/8/layout/radial6"/>
    <dgm:cxn modelId="{22519476-C390-4E44-8731-95657398058B}" type="presOf" srcId="{A8B64000-CD93-4547-9B70-747AF1C9312A}" destId="{E26D314A-817D-4905-B798-755B0DB09056}" srcOrd="0" destOrd="0" presId="urn:microsoft.com/office/officeart/2005/8/layout/radial6"/>
    <dgm:cxn modelId="{09B06B95-C985-4B3B-B3AB-960A3D381A44}" type="presOf" srcId="{C6C80631-5B7B-4A77-BB01-3944C03F3968}" destId="{7D406ACA-3B10-4D60-BCF2-E9567726FC14}" srcOrd="0" destOrd="0" presId="urn:microsoft.com/office/officeart/2005/8/layout/radial6"/>
    <dgm:cxn modelId="{4F087534-A35E-44AA-AB39-3E2978F8FE8E}" srcId="{12A424A1-4E14-4622-8B5D-E0844E204742}" destId="{D9391104-C0C4-4A9E-86AF-34F66808671A}" srcOrd="6" destOrd="0" parTransId="{39EAF566-3FF9-45CE-8417-715DB60AA019}" sibTransId="{DEAC8716-CA69-4F4F-88ED-14BE6D936A47}"/>
    <dgm:cxn modelId="{DAF19DEF-DE94-480C-B989-E82A917C5D27}" type="presOf" srcId="{7D66D5E7-C355-4681-9432-459D9830A39B}" destId="{441D5FD8-00D5-45A6-B4D5-FDC6E54065E0}" srcOrd="0" destOrd="0" presId="urn:microsoft.com/office/officeart/2005/8/layout/radial6"/>
    <dgm:cxn modelId="{7FBFB57F-A72E-49E5-87F8-48DDB65B00DD}" srcId="{12A424A1-4E14-4622-8B5D-E0844E204742}" destId="{A78A3CD9-8F0D-466D-BC16-373FD8722AE8}" srcOrd="2" destOrd="0" parTransId="{DD1E0B43-CBD9-4FF1-A81E-740F3A51244A}" sibTransId="{101CFAEC-9BF7-46DE-8C0F-A50EA5DDA23F}"/>
    <dgm:cxn modelId="{E2B77292-8C0B-4A51-B9A6-BAEC016631B7}" type="presOf" srcId="{DCEB1528-7A72-4FB9-8888-4CC898C64326}" destId="{8A4AB55B-40D2-4082-834D-14A00EB0A0BB}" srcOrd="0" destOrd="0" presId="urn:microsoft.com/office/officeart/2005/8/layout/radial6"/>
    <dgm:cxn modelId="{8D00F213-5E57-42B3-80CC-A85D8D5E1844}" srcId="{12A424A1-4E14-4622-8B5D-E0844E204742}" destId="{DCEB1528-7A72-4FB9-8888-4CC898C64326}" srcOrd="0" destOrd="0" parTransId="{B48EEE91-A928-4A40-ADF0-A27C96BCEECE}" sibTransId="{8E097BBE-7DC8-451D-8445-4ED2C7235781}"/>
    <dgm:cxn modelId="{71ED0E63-12EE-47D3-BF69-3D17EF86CA3C}" srcId="{12A424A1-4E14-4622-8B5D-E0844E204742}" destId="{4E3E117B-0321-4E6C-877B-4041DF74081E}" srcOrd="1" destOrd="0" parTransId="{379C843F-B22D-49A4-9732-5895B1E8DE34}" sibTransId="{20902D07-CB1E-4A64-975F-1A2B5AA38D0D}"/>
    <dgm:cxn modelId="{E76407E6-01B5-456D-8C94-19203FAF0F91}" type="presOf" srcId="{101CFAEC-9BF7-46DE-8C0F-A50EA5DDA23F}" destId="{AF60FFEE-6FA2-4469-9DB4-963C6BF6F41D}" srcOrd="0" destOrd="0" presId="urn:microsoft.com/office/officeart/2005/8/layout/radial6"/>
    <dgm:cxn modelId="{2467F8D5-97F7-4DD0-ADB0-6D17A944A918}" type="presOf" srcId="{8E097BBE-7DC8-451D-8445-4ED2C7235781}" destId="{75583E66-542B-4F64-8CB2-DDA8E6FF13FB}" srcOrd="0" destOrd="0" presId="urn:microsoft.com/office/officeart/2005/8/layout/radial6"/>
    <dgm:cxn modelId="{126AF754-36D7-4894-8B18-FF7807F9A73F}" srcId="{12A424A1-4E14-4622-8B5D-E0844E204742}" destId="{09608020-C10A-438F-85C5-310C2B37B534}" srcOrd="3" destOrd="0" parTransId="{36F79D2E-541D-41B2-AF05-2AAF514EA932}" sibTransId="{7D66D5E7-C355-4681-9432-459D9830A39B}"/>
    <dgm:cxn modelId="{E148852D-0F13-4785-A1FD-E3562B313BAF}" type="presOf" srcId="{8D4A17F9-EDC8-40EE-B528-A6105C595FFB}" destId="{1C5A1FA4-6368-4EB0-8F6D-19FC2BBDFE0B}" srcOrd="0" destOrd="0" presId="urn:microsoft.com/office/officeart/2005/8/layout/radial6"/>
    <dgm:cxn modelId="{2FE9C36F-F9E6-4003-8206-DBEEC14539EC}" type="presOf" srcId="{09608020-C10A-438F-85C5-310C2B37B534}" destId="{3988882B-1CF9-4E70-BE9A-2ED1E8D8EB0E}" srcOrd="0" destOrd="0" presId="urn:microsoft.com/office/officeart/2005/8/layout/radial6"/>
    <dgm:cxn modelId="{27026AEC-7BD7-4196-97D3-7CA9D4DFB01E}" srcId="{12A424A1-4E14-4622-8B5D-E0844E204742}" destId="{C055526D-93A9-41E6-9C3A-B1744E2E82D1}" srcOrd="5" destOrd="0" parTransId="{63555BD5-2E44-4AFC-B952-62458EA9C9E3}" sibTransId="{8D4A17F9-EDC8-40EE-B528-A6105C595FFB}"/>
    <dgm:cxn modelId="{71F12985-CC49-44DB-95A7-F50FE385C2D0}" type="presOf" srcId="{12A424A1-4E14-4622-8B5D-E0844E204742}" destId="{BA8A774C-F49C-4DF5-9A73-17C7D2D2E1C6}" srcOrd="0" destOrd="0" presId="urn:microsoft.com/office/officeart/2005/8/layout/radial6"/>
    <dgm:cxn modelId="{FD60D9DB-5642-460A-9736-D92413B238B6}" type="presOf" srcId="{20902D07-CB1E-4A64-975F-1A2B5AA38D0D}" destId="{685C40CC-E9D5-4841-87B1-CEF6E0D41520}" srcOrd="0" destOrd="0" presId="urn:microsoft.com/office/officeart/2005/8/layout/radial6"/>
    <dgm:cxn modelId="{A2E88D73-8545-4005-9025-FDFE651B3B4C}" type="presOf" srcId="{7D86F496-0936-4AF6-B32C-28F769C280B8}" destId="{F14F9ED9-3951-4148-92F4-67B200248120}" srcOrd="0" destOrd="0" presId="urn:microsoft.com/office/officeart/2005/8/layout/radial6"/>
    <dgm:cxn modelId="{0CDF301E-AF78-434B-BE23-02CF9BAB5489}" type="presOf" srcId="{4E3E117B-0321-4E6C-877B-4041DF74081E}" destId="{BBCAFC56-3BA5-4B7B-B229-791918ED8357}" srcOrd="0" destOrd="0" presId="urn:microsoft.com/office/officeart/2005/8/layout/radial6"/>
    <dgm:cxn modelId="{B2082AD8-B28B-4F3B-896F-328AF36E5797}" type="presOf" srcId="{C055526D-93A9-41E6-9C3A-B1744E2E82D1}" destId="{619E6E7D-608A-42DE-9A64-F2D3653C4593}" srcOrd="0" destOrd="0" presId="urn:microsoft.com/office/officeart/2005/8/layout/radial6"/>
    <dgm:cxn modelId="{72CD6957-6697-4154-9B7A-836DFAB0E80F}" type="presOf" srcId="{F3BC8143-3B85-44FD-898C-0F284FA6FBF5}" destId="{8C4A8FB6-AB2C-492D-8547-ABDE8AA40CFB}" srcOrd="0" destOrd="0" presId="urn:microsoft.com/office/officeart/2005/8/layout/radial6"/>
    <dgm:cxn modelId="{FD9FF652-56D1-480D-AF32-88DFF6211695}" type="presOf" srcId="{A78A3CD9-8F0D-466D-BC16-373FD8722AE8}" destId="{1989F5B8-EE6D-4CCA-9727-8C288169E90E}" srcOrd="0" destOrd="0" presId="urn:microsoft.com/office/officeart/2005/8/layout/radial6"/>
    <dgm:cxn modelId="{69282459-AA4F-48B2-BA1A-B46A0E2DD9AA}" srcId="{12A424A1-4E14-4622-8B5D-E0844E204742}" destId="{F3BC8143-3B85-44FD-898C-0F284FA6FBF5}" srcOrd="4" destOrd="0" parTransId="{73DFDE18-7735-437D-BBD2-74178095505B}" sibTransId="{7D86F496-0936-4AF6-B32C-28F769C280B8}"/>
    <dgm:cxn modelId="{FD6D7231-DCEB-4590-92A7-CBE5391E4293}" type="presParOf" srcId="{E26D314A-817D-4905-B798-755B0DB09056}" destId="{BA8A774C-F49C-4DF5-9A73-17C7D2D2E1C6}" srcOrd="0" destOrd="0" presId="urn:microsoft.com/office/officeart/2005/8/layout/radial6"/>
    <dgm:cxn modelId="{BB48BC6F-AEC3-4510-8F0C-B3527D8B9092}" type="presParOf" srcId="{E26D314A-817D-4905-B798-755B0DB09056}" destId="{8A4AB55B-40D2-4082-834D-14A00EB0A0BB}" srcOrd="1" destOrd="0" presId="urn:microsoft.com/office/officeart/2005/8/layout/radial6"/>
    <dgm:cxn modelId="{71164811-0A6F-467A-A472-48D9AF0DDFC5}" type="presParOf" srcId="{E26D314A-817D-4905-B798-755B0DB09056}" destId="{20348B72-299C-4F6D-B536-DAAC0290523F}" srcOrd="2" destOrd="0" presId="urn:microsoft.com/office/officeart/2005/8/layout/radial6"/>
    <dgm:cxn modelId="{8DBAED0A-D478-4BAD-9179-75CAF29495E7}" type="presParOf" srcId="{E26D314A-817D-4905-B798-755B0DB09056}" destId="{75583E66-542B-4F64-8CB2-DDA8E6FF13FB}" srcOrd="3" destOrd="0" presId="urn:microsoft.com/office/officeart/2005/8/layout/radial6"/>
    <dgm:cxn modelId="{3D852ACC-4E75-4DCF-AC01-BC0350150FCE}" type="presParOf" srcId="{E26D314A-817D-4905-B798-755B0DB09056}" destId="{BBCAFC56-3BA5-4B7B-B229-791918ED8357}" srcOrd="4" destOrd="0" presId="urn:microsoft.com/office/officeart/2005/8/layout/radial6"/>
    <dgm:cxn modelId="{65FDE710-9096-4458-B3B1-006AE102768C}" type="presParOf" srcId="{E26D314A-817D-4905-B798-755B0DB09056}" destId="{C45D554C-1D4C-47AC-AB0C-C6AFA019A287}" srcOrd="5" destOrd="0" presId="urn:microsoft.com/office/officeart/2005/8/layout/radial6"/>
    <dgm:cxn modelId="{BEAA3187-13E1-4E05-B90C-ED2C63CE52A7}" type="presParOf" srcId="{E26D314A-817D-4905-B798-755B0DB09056}" destId="{685C40CC-E9D5-4841-87B1-CEF6E0D41520}" srcOrd="6" destOrd="0" presId="urn:microsoft.com/office/officeart/2005/8/layout/radial6"/>
    <dgm:cxn modelId="{F7EC7DDA-3BAF-40E3-A805-3764E9D16590}" type="presParOf" srcId="{E26D314A-817D-4905-B798-755B0DB09056}" destId="{1989F5B8-EE6D-4CCA-9727-8C288169E90E}" srcOrd="7" destOrd="0" presId="urn:microsoft.com/office/officeart/2005/8/layout/radial6"/>
    <dgm:cxn modelId="{E05A4757-2439-4CA9-AE27-17F0ACEC8102}" type="presParOf" srcId="{E26D314A-817D-4905-B798-755B0DB09056}" destId="{7BCE41A2-3514-4F13-ABF1-557EB06DA7BE}" srcOrd="8" destOrd="0" presId="urn:microsoft.com/office/officeart/2005/8/layout/radial6"/>
    <dgm:cxn modelId="{53F832D1-9779-46B7-A1FF-9690DBCACA8F}" type="presParOf" srcId="{E26D314A-817D-4905-B798-755B0DB09056}" destId="{AF60FFEE-6FA2-4469-9DB4-963C6BF6F41D}" srcOrd="9" destOrd="0" presId="urn:microsoft.com/office/officeart/2005/8/layout/radial6"/>
    <dgm:cxn modelId="{CF25CD0A-FCCF-409C-8319-4931E6BECB8F}" type="presParOf" srcId="{E26D314A-817D-4905-B798-755B0DB09056}" destId="{3988882B-1CF9-4E70-BE9A-2ED1E8D8EB0E}" srcOrd="10" destOrd="0" presId="urn:microsoft.com/office/officeart/2005/8/layout/radial6"/>
    <dgm:cxn modelId="{A86B8AA9-6C8C-4C3C-9D8F-240C2958047B}" type="presParOf" srcId="{E26D314A-817D-4905-B798-755B0DB09056}" destId="{060FBB46-7610-4ED0-8B1E-CA7E5F4DB4EB}" srcOrd="11" destOrd="0" presId="urn:microsoft.com/office/officeart/2005/8/layout/radial6"/>
    <dgm:cxn modelId="{78DC333A-B0B7-40AF-B670-44581BB7AB1F}" type="presParOf" srcId="{E26D314A-817D-4905-B798-755B0DB09056}" destId="{441D5FD8-00D5-45A6-B4D5-FDC6E54065E0}" srcOrd="12" destOrd="0" presId="urn:microsoft.com/office/officeart/2005/8/layout/radial6"/>
    <dgm:cxn modelId="{04FA6BB8-0F2C-48C6-8B2D-CAA2CD394CB0}" type="presParOf" srcId="{E26D314A-817D-4905-B798-755B0DB09056}" destId="{8C4A8FB6-AB2C-492D-8547-ABDE8AA40CFB}" srcOrd="13" destOrd="0" presId="urn:microsoft.com/office/officeart/2005/8/layout/radial6"/>
    <dgm:cxn modelId="{9B41C0EF-7A67-418F-A53F-6272144DF99B}" type="presParOf" srcId="{E26D314A-817D-4905-B798-755B0DB09056}" destId="{1D9C79AB-A16E-4781-858B-F366B53A2EAA}" srcOrd="14" destOrd="0" presId="urn:microsoft.com/office/officeart/2005/8/layout/radial6"/>
    <dgm:cxn modelId="{7FB3576E-E1A3-4FC4-BFDA-638357F310E5}" type="presParOf" srcId="{E26D314A-817D-4905-B798-755B0DB09056}" destId="{F14F9ED9-3951-4148-92F4-67B200248120}" srcOrd="15" destOrd="0" presId="urn:microsoft.com/office/officeart/2005/8/layout/radial6"/>
    <dgm:cxn modelId="{E80A9063-645F-4ADA-80A3-32895A4B2A9F}" type="presParOf" srcId="{E26D314A-817D-4905-B798-755B0DB09056}" destId="{619E6E7D-608A-42DE-9A64-F2D3653C4593}" srcOrd="16" destOrd="0" presId="urn:microsoft.com/office/officeart/2005/8/layout/radial6"/>
    <dgm:cxn modelId="{462E26D1-CFEF-4423-BFE8-D3A17B626DF4}" type="presParOf" srcId="{E26D314A-817D-4905-B798-755B0DB09056}" destId="{415541D0-FD2A-4252-B9AF-72C2E53C0160}" srcOrd="17" destOrd="0" presId="urn:microsoft.com/office/officeart/2005/8/layout/radial6"/>
    <dgm:cxn modelId="{3BDFEB26-A694-4A2C-AD27-40D818CF2215}" type="presParOf" srcId="{E26D314A-817D-4905-B798-755B0DB09056}" destId="{1C5A1FA4-6368-4EB0-8F6D-19FC2BBDFE0B}" srcOrd="18" destOrd="0" presId="urn:microsoft.com/office/officeart/2005/8/layout/radial6"/>
    <dgm:cxn modelId="{31EC9536-5711-4A92-82FB-DF37F1C9015A}" type="presParOf" srcId="{E26D314A-817D-4905-B798-755B0DB09056}" destId="{5FA08CE3-B92A-4B3C-B442-2A5DBDAD62F4}" srcOrd="19" destOrd="0" presId="urn:microsoft.com/office/officeart/2005/8/layout/radial6"/>
    <dgm:cxn modelId="{F9AF9FE3-997F-499E-9A4A-9EC10DB6CDAC}" type="presParOf" srcId="{E26D314A-817D-4905-B798-755B0DB09056}" destId="{5686CDED-4A15-41EB-AE0D-9296CC0D79E0}" srcOrd="20" destOrd="0" presId="urn:microsoft.com/office/officeart/2005/8/layout/radial6"/>
    <dgm:cxn modelId="{EC0FC110-0886-4EF5-A23B-283376C034B3}" type="presParOf" srcId="{E26D314A-817D-4905-B798-755B0DB09056}" destId="{8B3B5CF1-7C5E-44B4-89F6-CCAEA7F0083A}" srcOrd="21" destOrd="0" presId="urn:microsoft.com/office/officeart/2005/8/layout/radial6"/>
    <dgm:cxn modelId="{6A4EBF98-0803-42BE-8FBD-E0ADA3F9C699}" type="presParOf" srcId="{E26D314A-817D-4905-B798-755B0DB09056}" destId="{7D406ACA-3B10-4D60-BCF2-E9567726FC14}" srcOrd="22" destOrd="0" presId="urn:microsoft.com/office/officeart/2005/8/layout/radial6"/>
    <dgm:cxn modelId="{BC32AF76-06DF-4CBF-B28F-C459E2ECA895}" type="presParOf" srcId="{E26D314A-817D-4905-B798-755B0DB09056}" destId="{BC35ECB6-B92A-491E-8D34-13856DCB480F}" srcOrd="23" destOrd="0" presId="urn:microsoft.com/office/officeart/2005/8/layout/radial6"/>
    <dgm:cxn modelId="{E8A682AA-03ED-46DB-A03D-89244FC7820B}" type="presParOf" srcId="{E26D314A-817D-4905-B798-755B0DB09056}" destId="{04968A67-F29A-4B57-97E4-591E7DC41BD6}" srcOrd="24"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3BB57C-8822-449F-98ED-BFC72D553986}">
      <dsp:nvSpPr>
        <dsp:cNvPr id="0" name=""/>
        <dsp:cNvSpPr/>
      </dsp:nvSpPr>
      <dsp:spPr>
        <a:xfrm>
          <a:off x="2830203" y="596548"/>
          <a:ext cx="1922326" cy="1970579"/>
        </a:xfrm>
        <a:prstGeom prst="blockArc">
          <a:avLst>
            <a:gd name="adj1" fmla="val 15010"/>
            <a:gd name="adj2" fmla="val 21584990"/>
            <a:gd name="adj3" fmla="val 4643"/>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8A774C-F49C-4DF5-9A73-17C7D2D2E1C6}">
      <dsp:nvSpPr>
        <dsp:cNvPr id="0" name=""/>
        <dsp:cNvSpPr/>
      </dsp:nvSpPr>
      <dsp:spPr>
        <a:xfrm>
          <a:off x="1728199" y="1004556"/>
          <a:ext cx="1103114" cy="110311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1733550">
            <a:lnSpc>
              <a:spcPct val="90000"/>
            </a:lnSpc>
            <a:spcBef>
              <a:spcPct val="0"/>
            </a:spcBef>
            <a:spcAft>
              <a:spcPct val="35000"/>
            </a:spcAft>
          </a:pPr>
          <a:r>
            <a:rPr lang="es-MX" sz="3900" kern="1200" dirty="0" smtClean="0"/>
            <a:t>I.A.</a:t>
          </a:r>
          <a:endParaRPr lang="es-MX" sz="3900" kern="1200" dirty="0"/>
        </a:p>
      </dsp:txBody>
      <dsp:txXfrm>
        <a:off x="1889746" y="1166103"/>
        <a:ext cx="780020" cy="780020"/>
      </dsp:txXfrm>
    </dsp:sp>
    <dsp:sp modelId="{671CAFAD-7A1E-4E53-9B6A-3824431A251B}">
      <dsp:nvSpPr>
        <dsp:cNvPr id="0" name=""/>
        <dsp:cNvSpPr/>
      </dsp:nvSpPr>
      <dsp:spPr>
        <a:xfrm>
          <a:off x="2952331" y="1170023"/>
          <a:ext cx="772180" cy="772180"/>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MX" sz="1100" kern="1200" dirty="0" smtClean="0"/>
            <a:t>Robótica</a:t>
          </a:r>
          <a:endParaRPr lang="es-MX" sz="1100" kern="1200" dirty="0"/>
        </a:p>
      </dsp:txBody>
      <dsp:txXfrm>
        <a:off x="3065414" y="1283106"/>
        <a:ext cx="546014" cy="5460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5C40CC-E9D5-4841-87B1-CEF6E0D41520}">
      <dsp:nvSpPr>
        <dsp:cNvPr id="0" name=""/>
        <dsp:cNvSpPr/>
      </dsp:nvSpPr>
      <dsp:spPr>
        <a:xfrm>
          <a:off x="801982" y="341872"/>
          <a:ext cx="2284467" cy="2284467"/>
        </a:xfrm>
        <a:prstGeom prst="blockArc">
          <a:avLst>
            <a:gd name="adj1" fmla="val 5400000"/>
            <a:gd name="adj2" fmla="val 16200000"/>
            <a:gd name="adj3" fmla="val 4641"/>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5583E66-542B-4F64-8CB2-DDA8E6FF13FB}">
      <dsp:nvSpPr>
        <dsp:cNvPr id="0" name=""/>
        <dsp:cNvSpPr/>
      </dsp:nvSpPr>
      <dsp:spPr>
        <a:xfrm>
          <a:off x="801982" y="341872"/>
          <a:ext cx="2284467" cy="2284467"/>
        </a:xfrm>
        <a:prstGeom prst="blockArc">
          <a:avLst>
            <a:gd name="adj1" fmla="val 16200000"/>
            <a:gd name="adj2" fmla="val 5400000"/>
            <a:gd name="adj3" fmla="val 4641"/>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A8A774C-F49C-4DF5-9A73-17C7D2D2E1C6}">
      <dsp:nvSpPr>
        <dsp:cNvPr id="0" name=""/>
        <dsp:cNvSpPr/>
      </dsp:nvSpPr>
      <dsp:spPr>
        <a:xfrm>
          <a:off x="1418290" y="958180"/>
          <a:ext cx="1051851" cy="105185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990" tIns="46990" rIns="46990" bIns="46990" numCol="1" spcCol="1270" anchor="ctr" anchorCtr="0">
          <a:noAutofit/>
        </a:bodyPr>
        <a:lstStyle/>
        <a:p>
          <a:pPr lvl="0" algn="ctr" defTabSz="1644650">
            <a:lnSpc>
              <a:spcPct val="90000"/>
            </a:lnSpc>
            <a:spcBef>
              <a:spcPct val="0"/>
            </a:spcBef>
            <a:spcAft>
              <a:spcPct val="35000"/>
            </a:spcAft>
          </a:pPr>
          <a:r>
            <a:rPr lang="es-MX" sz="3700" kern="1200" dirty="0" smtClean="0"/>
            <a:t>I.A.</a:t>
          </a:r>
          <a:endParaRPr lang="es-MX" sz="3700" kern="1200" dirty="0"/>
        </a:p>
      </dsp:txBody>
      <dsp:txXfrm>
        <a:off x="1572330" y="1112220"/>
        <a:ext cx="743771" cy="743771"/>
      </dsp:txXfrm>
    </dsp:sp>
    <dsp:sp modelId="{8A4AB55B-40D2-4082-834D-14A00EB0A0BB}">
      <dsp:nvSpPr>
        <dsp:cNvPr id="0" name=""/>
        <dsp:cNvSpPr/>
      </dsp:nvSpPr>
      <dsp:spPr>
        <a:xfrm>
          <a:off x="1576068" y="230"/>
          <a:ext cx="736295" cy="736295"/>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s-MX" sz="1000" kern="1200" dirty="0" smtClean="0"/>
            <a:t>Robótica</a:t>
          </a:r>
          <a:endParaRPr lang="es-MX" sz="1000" kern="1200" dirty="0"/>
        </a:p>
      </dsp:txBody>
      <dsp:txXfrm>
        <a:off x="1683896" y="108058"/>
        <a:ext cx="520639" cy="520639"/>
      </dsp:txXfrm>
    </dsp:sp>
    <dsp:sp modelId="{BBCAFC56-3BA5-4B7B-B229-791918ED8357}">
      <dsp:nvSpPr>
        <dsp:cNvPr id="0" name=""/>
        <dsp:cNvSpPr/>
      </dsp:nvSpPr>
      <dsp:spPr>
        <a:xfrm>
          <a:off x="1576068" y="2231685"/>
          <a:ext cx="736295" cy="736295"/>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s-MX" sz="1000" kern="1200" dirty="0" smtClean="0"/>
            <a:t>Sistema de visión</a:t>
          </a:r>
          <a:endParaRPr lang="es-MX" sz="1000" kern="1200" dirty="0"/>
        </a:p>
      </dsp:txBody>
      <dsp:txXfrm>
        <a:off x="1683896" y="2339513"/>
        <a:ext cx="520639" cy="5206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60FFEE-6FA2-4469-9DB4-963C6BF6F41D}">
      <dsp:nvSpPr>
        <dsp:cNvPr id="0" name=""/>
        <dsp:cNvSpPr/>
      </dsp:nvSpPr>
      <dsp:spPr>
        <a:xfrm>
          <a:off x="661998" y="384097"/>
          <a:ext cx="2564435" cy="2564435"/>
        </a:xfrm>
        <a:prstGeom prst="blockArc">
          <a:avLst>
            <a:gd name="adj1" fmla="val 9000000"/>
            <a:gd name="adj2" fmla="val 16200000"/>
            <a:gd name="adj3" fmla="val 4642"/>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685C40CC-E9D5-4841-87B1-CEF6E0D41520}">
      <dsp:nvSpPr>
        <dsp:cNvPr id="0" name=""/>
        <dsp:cNvSpPr/>
      </dsp:nvSpPr>
      <dsp:spPr>
        <a:xfrm>
          <a:off x="661998" y="384097"/>
          <a:ext cx="2564435" cy="2564435"/>
        </a:xfrm>
        <a:prstGeom prst="blockArc">
          <a:avLst>
            <a:gd name="adj1" fmla="val 1800000"/>
            <a:gd name="adj2" fmla="val 9000000"/>
            <a:gd name="adj3" fmla="val 4642"/>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75583E66-542B-4F64-8CB2-DDA8E6FF13FB}">
      <dsp:nvSpPr>
        <dsp:cNvPr id="0" name=""/>
        <dsp:cNvSpPr/>
      </dsp:nvSpPr>
      <dsp:spPr>
        <a:xfrm>
          <a:off x="661998" y="384097"/>
          <a:ext cx="2564435" cy="2564435"/>
        </a:xfrm>
        <a:prstGeom prst="blockArc">
          <a:avLst>
            <a:gd name="adj1" fmla="val 16200000"/>
            <a:gd name="adj2" fmla="val 1800000"/>
            <a:gd name="adj3" fmla="val 4642"/>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BA8A774C-F49C-4DF5-9A73-17C7D2D2E1C6}">
      <dsp:nvSpPr>
        <dsp:cNvPr id="0" name=""/>
        <dsp:cNvSpPr/>
      </dsp:nvSpPr>
      <dsp:spPr>
        <a:xfrm>
          <a:off x="1353736" y="1075835"/>
          <a:ext cx="1180959" cy="1180959"/>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866900">
            <a:lnSpc>
              <a:spcPct val="90000"/>
            </a:lnSpc>
            <a:spcBef>
              <a:spcPct val="0"/>
            </a:spcBef>
            <a:spcAft>
              <a:spcPct val="35000"/>
            </a:spcAft>
          </a:pPr>
          <a:r>
            <a:rPr lang="es-MX" sz="4200" kern="1200" dirty="0" smtClean="0"/>
            <a:t>I.A.</a:t>
          </a:r>
          <a:endParaRPr lang="es-MX" sz="4200" kern="1200" dirty="0"/>
        </a:p>
      </dsp:txBody>
      <dsp:txXfrm>
        <a:off x="1526683" y="1248782"/>
        <a:ext cx="835065" cy="835065"/>
      </dsp:txXfrm>
    </dsp:sp>
    <dsp:sp modelId="{8A4AB55B-40D2-4082-834D-14A00EB0A0BB}">
      <dsp:nvSpPr>
        <dsp:cNvPr id="0" name=""/>
        <dsp:cNvSpPr/>
      </dsp:nvSpPr>
      <dsp:spPr>
        <a:xfrm>
          <a:off x="1530880" y="521"/>
          <a:ext cx="826671" cy="826671"/>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s-MX" sz="700" kern="1200" dirty="0" smtClean="0"/>
            <a:t>Robótica</a:t>
          </a:r>
          <a:endParaRPr lang="es-MX" sz="700" kern="1200" dirty="0"/>
        </a:p>
      </dsp:txBody>
      <dsp:txXfrm>
        <a:off x="1651943" y="121584"/>
        <a:ext cx="584545" cy="584545"/>
      </dsp:txXfrm>
    </dsp:sp>
    <dsp:sp modelId="{BBCAFC56-3BA5-4B7B-B229-791918ED8357}">
      <dsp:nvSpPr>
        <dsp:cNvPr id="0" name=""/>
        <dsp:cNvSpPr/>
      </dsp:nvSpPr>
      <dsp:spPr>
        <a:xfrm>
          <a:off x="2615540" y="1879207"/>
          <a:ext cx="826671" cy="826671"/>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s-MX" sz="700" kern="1200" dirty="0" smtClean="0"/>
            <a:t>Sistema de visión</a:t>
          </a:r>
          <a:endParaRPr lang="es-MX" sz="700" kern="1200" dirty="0"/>
        </a:p>
      </dsp:txBody>
      <dsp:txXfrm>
        <a:off x="2736603" y="2000270"/>
        <a:ext cx="584545" cy="584545"/>
      </dsp:txXfrm>
    </dsp:sp>
    <dsp:sp modelId="{1989F5B8-EE6D-4CCA-9727-8C288169E90E}">
      <dsp:nvSpPr>
        <dsp:cNvPr id="0" name=""/>
        <dsp:cNvSpPr/>
      </dsp:nvSpPr>
      <dsp:spPr>
        <a:xfrm>
          <a:off x="446220" y="1879207"/>
          <a:ext cx="826671" cy="826671"/>
        </a:xfrm>
        <a:prstGeom prst="ellipse">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s-MX" sz="700" kern="1200" dirty="0" smtClean="0"/>
            <a:t>Procesamiento de Lenguaje Natural</a:t>
          </a:r>
          <a:endParaRPr lang="es-MX" sz="700" kern="1200" dirty="0"/>
        </a:p>
      </dsp:txBody>
      <dsp:txXfrm>
        <a:off x="567283" y="2000270"/>
        <a:ext cx="584545" cy="58454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FCBFA9-EBE8-4AD2-9AF8-7EBA5EEED619}">
      <dsp:nvSpPr>
        <dsp:cNvPr id="0" name=""/>
        <dsp:cNvSpPr/>
      </dsp:nvSpPr>
      <dsp:spPr>
        <a:xfrm>
          <a:off x="746877" y="358775"/>
          <a:ext cx="2394676" cy="2394676"/>
        </a:xfrm>
        <a:prstGeom prst="blockArc">
          <a:avLst>
            <a:gd name="adj1" fmla="val 10800000"/>
            <a:gd name="adj2" fmla="val 16200000"/>
            <a:gd name="adj3" fmla="val 4643"/>
          </a:avLst>
        </a:prstGeom>
        <a:solidFill>
          <a:schemeClr val="accent5">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AF60FFEE-6FA2-4469-9DB4-963C6BF6F41D}">
      <dsp:nvSpPr>
        <dsp:cNvPr id="0" name=""/>
        <dsp:cNvSpPr/>
      </dsp:nvSpPr>
      <dsp:spPr>
        <a:xfrm>
          <a:off x="746877" y="358775"/>
          <a:ext cx="2394676" cy="2394676"/>
        </a:xfrm>
        <a:prstGeom prst="blockArc">
          <a:avLst>
            <a:gd name="adj1" fmla="val 5400000"/>
            <a:gd name="adj2" fmla="val 10800000"/>
            <a:gd name="adj3" fmla="val 4643"/>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685C40CC-E9D5-4841-87B1-CEF6E0D41520}">
      <dsp:nvSpPr>
        <dsp:cNvPr id="0" name=""/>
        <dsp:cNvSpPr/>
      </dsp:nvSpPr>
      <dsp:spPr>
        <a:xfrm>
          <a:off x="746877" y="358775"/>
          <a:ext cx="2394676" cy="2394676"/>
        </a:xfrm>
        <a:prstGeom prst="blockArc">
          <a:avLst>
            <a:gd name="adj1" fmla="val 0"/>
            <a:gd name="adj2" fmla="val 5400000"/>
            <a:gd name="adj3" fmla="val 4643"/>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75583E66-542B-4F64-8CB2-DDA8E6FF13FB}">
      <dsp:nvSpPr>
        <dsp:cNvPr id="0" name=""/>
        <dsp:cNvSpPr/>
      </dsp:nvSpPr>
      <dsp:spPr>
        <a:xfrm>
          <a:off x="746877" y="358775"/>
          <a:ext cx="2394676" cy="2394676"/>
        </a:xfrm>
        <a:prstGeom prst="blockArc">
          <a:avLst>
            <a:gd name="adj1" fmla="val 16200000"/>
            <a:gd name="adj2" fmla="val 0"/>
            <a:gd name="adj3" fmla="val 4643"/>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BA8A774C-F49C-4DF5-9A73-17C7D2D2E1C6}">
      <dsp:nvSpPr>
        <dsp:cNvPr id="0" name=""/>
        <dsp:cNvSpPr/>
      </dsp:nvSpPr>
      <dsp:spPr>
        <a:xfrm>
          <a:off x="1392658" y="1004556"/>
          <a:ext cx="1103114" cy="1103114"/>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lvl="0" algn="ctr" defTabSz="1733550">
            <a:lnSpc>
              <a:spcPct val="90000"/>
            </a:lnSpc>
            <a:spcBef>
              <a:spcPct val="0"/>
            </a:spcBef>
            <a:spcAft>
              <a:spcPct val="35000"/>
            </a:spcAft>
          </a:pPr>
          <a:r>
            <a:rPr lang="es-MX" sz="3900" kern="1200" dirty="0" smtClean="0"/>
            <a:t>I.A.</a:t>
          </a:r>
          <a:endParaRPr lang="es-MX" sz="3900" kern="1200" dirty="0"/>
        </a:p>
      </dsp:txBody>
      <dsp:txXfrm>
        <a:off x="1554205" y="1166103"/>
        <a:ext cx="780020" cy="780020"/>
      </dsp:txXfrm>
    </dsp:sp>
    <dsp:sp modelId="{8A4AB55B-40D2-4082-834D-14A00EB0A0BB}">
      <dsp:nvSpPr>
        <dsp:cNvPr id="0" name=""/>
        <dsp:cNvSpPr/>
      </dsp:nvSpPr>
      <dsp:spPr>
        <a:xfrm>
          <a:off x="1558125" y="483"/>
          <a:ext cx="772180" cy="772180"/>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s-MX" sz="600" kern="1200" dirty="0" smtClean="0"/>
            <a:t>Robótica</a:t>
          </a:r>
          <a:endParaRPr lang="es-MX" sz="600" kern="1200" dirty="0"/>
        </a:p>
      </dsp:txBody>
      <dsp:txXfrm>
        <a:off x="1671208" y="113566"/>
        <a:ext cx="546014" cy="546014"/>
      </dsp:txXfrm>
    </dsp:sp>
    <dsp:sp modelId="{BBCAFC56-3BA5-4B7B-B229-791918ED8357}">
      <dsp:nvSpPr>
        <dsp:cNvPr id="0" name=""/>
        <dsp:cNvSpPr/>
      </dsp:nvSpPr>
      <dsp:spPr>
        <a:xfrm>
          <a:off x="2727665" y="1170023"/>
          <a:ext cx="772180" cy="772180"/>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s-MX" sz="600" kern="1200" dirty="0" smtClean="0"/>
            <a:t>Sistema de visión</a:t>
          </a:r>
          <a:endParaRPr lang="es-MX" sz="600" kern="1200" dirty="0"/>
        </a:p>
      </dsp:txBody>
      <dsp:txXfrm>
        <a:off x="2840748" y="1283106"/>
        <a:ext cx="546014" cy="546014"/>
      </dsp:txXfrm>
    </dsp:sp>
    <dsp:sp modelId="{1989F5B8-EE6D-4CCA-9727-8C288169E90E}">
      <dsp:nvSpPr>
        <dsp:cNvPr id="0" name=""/>
        <dsp:cNvSpPr/>
      </dsp:nvSpPr>
      <dsp:spPr>
        <a:xfrm>
          <a:off x="1558125" y="2339563"/>
          <a:ext cx="772180" cy="772180"/>
        </a:xfrm>
        <a:prstGeom prst="ellipse">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s-MX" sz="600" kern="1200" dirty="0" smtClean="0"/>
            <a:t>Procesamiento de Lenguaje Natural</a:t>
          </a:r>
          <a:endParaRPr lang="es-MX" sz="600" kern="1200" dirty="0"/>
        </a:p>
      </dsp:txBody>
      <dsp:txXfrm>
        <a:off x="1671208" y="2452646"/>
        <a:ext cx="546014" cy="546014"/>
      </dsp:txXfrm>
    </dsp:sp>
    <dsp:sp modelId="{D8FC7422-E613-4C2A-B277-D5A42FB4E95D}">
      <dsp:nvSpPr>
        <dsp:cNvPr id="0" name=""/>
        <dsp:cNvSpPr/>
      </dsp:nvSpPr>
      <dsp:spPr>
        <a:xfrm>
          <a:off x="388585" y="1170023"/>
          <a:ext cx="772180" cy="772180"/>
        </a:xfrm>
        <a:prstGeom prst="ellipse">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s-MX" sz="600" kern="1200" dirty="0" smtClean="0"/>
            <a:t>Sistemas de Aprendizaje</a:t>
          </a:r>
          <a:endParaRPr lang="es-MX" sz="600" kern="1200" dirty="0"/>
        </a:p>
      </dsp:txBody>
      <dsp:txXfrm>
        <a:off x="501668" y="1283106"/>
        <a:ext cx="546014" cy="5460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1D5FD8-00D5-45A6-B4D5-FDC6E54065E0}">
      <dsp:nvSpPr>
        <dsp:cNvPr id="0" name=""/>
        <dsp:cNvSpPr/>
      </dsp:nvSpPr>
      <dsp:spPr>
        <a:xfrm>
          <a:off x="746877" y="358775"/>
          <a:ext cx="2394676" cy="2394676"/>
        </a:xfrm>
        <a:prstGeom prst="blockArc">
          <a:avLst>
            <a:gd name="adj1" fmla="val 10800000"/>
            <a:gd name="adj2" fmla="val 16200000"/>
            <a:gd name="adj3" fmla="val 4643"/>
          </a:avLst>
        </a:prstGeom>
        <a:solidFill>
          <a:schemeClr val="accent5">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AF60FFEE-6FA2-4469-9DB4-963C6BF6F41D}">
      <dsp:nvSpPr>
        <dsp:cNvPr id="0" name=""/>
        <dsp:cNvSpPr/>
      </dsp:nvSpPr>
      <dsp:spPr>
        <a:xfrm>
          <a:off x="746877" y="358775"/>
          <a:ext cx="2394676" cy="2394676"/>
        </a:xfrm>
        <a:prstGeom prst="blockArc">
          <a:avLst>
            <a:gd name="adj1" fmla="val 5400000"/>
            <a:gd name="adj2" fmla="val 10800000"/>
            <a:gd name="adj3" fmla="val 4643"/>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685C40CC-E9D5-4841-87B1-CEF6E0D41520}">
      <dsp:nvSpPr>
        <dsp:cNvPr id="0" name=""/>
        <dsp:cNvSpPr/>
      </dsp:nvSpPr>
      <dsp:spPr>
        <a:xfrm>
          <a:off x="746877" y="358775"/>
          <a:ext cx="2394676" cy="2394676"/>
        </a:xfrm>
        <a:prstGeom prst="blockArc">
          <a:avLst>
            <a:gd name="adj1" fmla="val 0"/>
            <a:gd name="adj2" fmla="val 5400000"/>
            <a:gd name="adj3" fmla="val 4643"/>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75583E66-542B-4F64-8CB2-DDA8E6FF13FB}">
      <dsp:nvSpPr>
        <dsp:cNvPr id="0" name=""/>
        <dsp:cNvSpPr/>
      </dsp:nvSpPr>
      <dsp:spPr>
        <a:xfrm>
          <a:off x="746877" y="358775"/>
          <a:ext cx="2394676" cy="2394676"/>
        </a:xfrm>
        <a:prstGeom prst="blockArc">
          <a:avLst>
            <a:gd name="adj1" fmla="val 16200000"/>
            <a:gd name="adj2" fmla="val 0"/>
            <a:gd name="adj3" fmla="val 4643"/>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BA8A774C-F49C-4DF5-9A73-17C7D2D2E1C6}">
      <dsp:nvSpPr>
        <dsp:cNvPr id="0" name=""/>
        <dsp:cNvSpPr/>
      </dsp:nvSpPr>
      <dsp:spPr>
        <a:xfrm>
          <a:off x="1392658" y="1004556"/>
          <a:ext cx="1103114" cy="1103114"/>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lvl="0" algn="ctr" defTabSz="1733550">
            <a:lnSpc>
              <a:spcPct val="90000"/>
            </a:lnSpc>
            <a:spcBef>
              <a:spcPct val="0"/>
            </a:spcBef>
            <a:spcAft>
              <a:spcPct val="35000"/>
            </a:spcAft>
          </a:pPr>
          <a:r>
            <a:rPr lang="es-MX" sz="3900" kern="1200" dirty="0" smtClean="0"/>
            <a:t>I.A.</a:t>
          </a:r>
          <a:endParaRPr lang="es-MX" sz="3900" kern="1200" dirty="0"/>
        </a:p>
      </dsp:txBody>
      <dsp:txXfrm>
        <a:off x="1554205" y="1166103"/>
        <a:ext cx="780020" cy="780020"/>
      </dsp:txXfrm>
    </dsp:sp>
    <dsp:sp modelId="{8A4AB55B-40D2-4082-834D-14A00EB0A0BB}">
      <dsp:nvSpPr>
        <dsp:cNvPr id="0" name=""/>
        <dsp:cNvSpPr/>
      </dsp:nvSpPr>
      <dsp:spPr>
        <a:xfrm>
          <a:off x="1558125" y="483"/>
          <a:ext cx="772180" cy="772180"/>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s-MX" sz="800" kern="1200" dirty="0" smtClean="0"/>
            <a:t>Robótica</a:t>
          </a:r>
          <a:endParaRPr lang="es-MX" sz="800" kern="1200" dirty="0"/>
        </a:p>
      </dsp:txBody>
      <dsp:txXfrm>
        <a:off x="1671208" y="113566"/>
        <a:ext cx="546014" cy="546014"/>
      </dsp:txXfrm>
    </dsp:sp>
    <dsp:sp modelId="{BBCAFC56-3BA5-4B7B-B229-791918ED8357}">
      <dsp:nvSpPr>
        <dsp:cNvPr id="0" name=""/>
        <dsp:cNvSpPr/>
      </dsp:nvSpPr>
      <dsp:spPr>
        <a:xfrm>
          <a:off x="2727665" y="1170023"/>
          <a:ext cx="772180" cy="772180"/>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s-MX" sz="800" kern="1200" dirty="0" smtClean="0"/>
            <a:t>Sistema de visión</a:t>
          </a:r>
          <a:endParaRPr lang="es-MX" sz="800" kern="1200" dirty="0"/>
        </a:p>
      </dsp:txBody>
      <dsp:txXfrm>
        <a:off x="2840748" y="1283106"/>
        <a:ext cx="546014" cy="546014"/>
      </dsp:txXfrm>
    </dsp:sp>
    <dsp:sp modelId="{1989F5B8-EE6D-4CCA-9727-8C288169E90E}">
      <dsp:nvSpPr>
        <dsp:cNvPr id="0" name=""/>
        <dsp:cNvSpPr/>
      </dsp:nvSpPr>
      <dsp:spPr>
        <a:xfrm>
          <a:off x="1558125" y="2339563"/>
          <a:ext cx="772180" cy="772180"/>
        </a:xfrm>
        <a:prstGeom prst="ellipse">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s-MX" sz="800" kern="1200" dirty="0" smtClean="0"/>
            <a:t>Sistemas de Aprendizaje</a:t>
          </a:r>
          <a:endParaRPr lang="es-MX" sz="800" kern="1200" dirty="0"/>
        </a:p>
      </dsp:txBody>
      <dsp:txXfrm>
        <a:off x="1671208" y="2452646"/>
        <a:ext cx="546014" cy="546014"/>
      </dsp:txXfrm>
    </dsp:sp>
    <dsp:sp modelId="{3988882B-1CF9-4E70-BE9A-2ED1E8D8EB0E}">
      <dsp:nvSpPr>
        <dsp:cNvPr id="0" name=""/>
        <dsp:cNvSpPr/>
      </dsp:nvSpPr>
      <dsp:spPr>
        <a:xfrm>
          <a:off x="388585" y="1170023"/>
          <a:ext cx="772180" cy="772180"/>
        </a:xfrm>
        <a:prstGeom prst="ellipse">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s-MX" sz="800" kern="1200" dirty="0" smtClean="0"/>
            <a:t>Redes Neuronales</a:t>
          </a:r>
          <a:endParaRPr lang="es-MX" sz="800" kern="1200" dirty="0"/>
        </a:p>
      </dsp:txBody>
      <dsp:txXfrm>
        <a:off x="501668" y="1283106"/>
        <a:ext cx="546014" cy="54601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4F9ED9-3951-4148-92F4-67B200248120}">
      <dsp:nvSpPr>
        <dsp:cNvPr id="0" name=""/>
        <dsp:cNvSpPr/>
      </dsp:nvSpPr>
      <dsp:spPr>
        <a:xfrm>
          <a:off x="661998" y="384097"/>
          <a:ext cx="2564435" cy="2564435"/>
        </a:xfrm>
        <a:prstGeom prst="blockArc">
          <a:avLst>
            <a:gd name="adj1" fmla="val 11880000"/>
            <a:gd name="adj2" fmla="val 16200000"/>
            <a:gd name="adj3" fmla="val 4642"/>
          </a:avLst>
        </a:prstGeom>
        <a:solidFill>
          <a:schemeClr val="accent6">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441D5FD8-00D5-45A6-B4D5-FDC6E54065E0}">
      <dsp:nvSpPr>
        <dsp:cNvPr id="0" name=""/>
        <dsp:cNvSpPr/>
      </dsp:nvSpPr>
      <dsp:spPr>
        <a:xfrm>
          <a:off x="661998" y="384097"/>
          <a:ext cx="2564435" cy="2564435"/>
        </a:xfrm>
        <a:prstGeom prst="blockArc">
          <a:avLst>
            <a:gd name="adj1" fmla="val 7560000"/>
            <a:gd name="adj2" fmla="val 11880000"/>
            <a:gd name="adj3" fmla="val 4642"/>
          </a:avLst>
        </a:prstGeom>
        <a:solidFill>
          <a:schemeClr val="accent5">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AF60FFEE-6FA2-4469-9DB4-963C6BF6F41D}">
      <dsp:nvSpPr>
        <dsp:cNvPr id="0" name=""/>
        <dsp:cNvSpPr/>
      </dsp:nvSpPr>
      <dsp:spPr>
        <a:xfrm>
          <a:off x="661998" y="384097"/>
          <a:ext cx="2564435" cy="2564435"/>
        </a:xfrm>
        <a:prstGeom prst="blockArc">
          <a:avLst>
            <a:gd name="adj1" fmla="val 3240000"/>
            <a:gd name="adj2" fmla="val 7560000"/>
            <a:gd name="adj3" fmla="val 4642"/>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685C40CC-E9D5-4841-87B1-CEF6E0D41520}">
      <dsp:nvSpPr>
        <dsp:cNvPr id="0" name=""/>
        <dsp:cNvSpPr/>
      </dsp:nvSpPr>
      <dsp:spPr>
        <a:xfrm>
          <a:off x="661998" y="384097"/>
          <a:ext cx="2564435" cy="2564435"/>
        </a:xfrm>
        <a:prstGeom prst="blockArc">
          <a:avLst>
            <a:gd name="adj1" fmla="val 20520000"/>
            <a:gd name="adj2" fmla="val 3240000"/>
            <a:gd name="adj3" fmla="val 4642"/>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75583E66-542B-4F64-8CB2-DDA8E6FF13FB}">
      <dsp:nvSpPr>
        <dsp:cNvPr id="0" name=""/>
        <dsp:cNvSpPr/>
      </dsp:nvSpPr>
      <dsp:spPr>
        <a:xfrm>
          <a:off x="661998" y="384097"/>
          <a:ext cx="2564435" cy="2564435"/>
        </a:xfrm>
        <a:prstGeom prst="blockArc">
          <a:avLst>
            <a:gd name="adj1" fmla="val 16200000"/>
            <a:gd name="adj2" fmla="val 20520000"/>
            <a:gd name="adj3" fmla="val 4642"/>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BA8A774C-F49C-4DF5-9A73-17C7D2D2E1C6}">
      <dsp:nvSpPr>
        <dsp:cNvPr id="0" name=""/>
        <dsp:cNvSpPr/>
      </dsp:nvSpPr>
      <dsp:spPr>
        <a:xfrm>
          <a:off x="1353736" y="1075835"/>
          <a:ext cx="1180959" cy="1180959"/>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866900">
            <a:lnSpc>
              <a:spcPct val="90000"/>
            </a:lnSpc>
            <a:spcBef>
              <a:spcPct val="0"/>
            </a:spcBef>
            <a:spcAft>
              <a:spcPct val="35000"/>
            </a:spcAft>
          </a:pPr>
          <a:r>
            <a:rPr lang="es-MX" sz="4200" kern="1200" dirty="0" smtClean="0"/>
            <a:t>I.A.</a:t>
          </a:r>
          <a:endParaRPr lang="es-MX" sz="4200" kern="1200" dirty="0"/>
        </a:p>
      </dsp:txBody>
      <dsp:txXfrm>
        <a:off x="1526683" y="1248782"/>
        <a:ext cx="835065" cy="835065"/>
      </dsp:txXfrm>
    </dsp:sp>
    <dsp:sp modelId="{8A4AB55B-40D2-4082-834D-14A00EB0A0BB}">
      <dsp:nvSpPr>
        <dsp:cNvPr id="0" name=""/>
        <dsp:cNvSpPr/>
      </dsp:nvSpPr>
      <dsp:spPr>
        <a:xfrm>
          <a:off x="1530880" y="521"/>
          <a:ext cx="826671" cy="826671"/>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s-MX" sz="900" kern="1200" dirty="0" smtClean="0"/>
            <a:t>Robótica</a:t>
          </a:r>
          <a:endParaRPr lang="es-MX" sz="900" kern="1200" dirty="0"/>
        </a:p>
      </dsp:txBody>
      <dsp:txXfrm>
        <a:off x="1651943" y="121584"/>
        <a:ext cx="584545" cy="584545"/>
      </dsp:txXfrm>
    </dsp:sp>
    <dsp:sp modelId="{BBCAFC56-3BA5-4B7B-B229-791918ED8357}">
      <dsp:nvSpPr>
        <dsp:cNvPr id="0" name=""/>
        <dsp:cNvSpPr/>
      </dsp:nvSpPr>
      <dsp:spPr>
        <a:xfrm>
          <a:off x="2722038" y="865948"/>
          <a:ext cx="826671" cy="826671"/>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s-MX" sz="900" kern="1200" dirty="0" smtClean="0"/>
            <a:t>Sistema de visión</a:t>
          </a:r>
          <a:endParaRPr lang="es-MX" sz="900" kern="1200" dirty="0"/>
        </a:p>
      </dsp:txBody>
      <dsp:txXfrm>
        <a:off x="2843101" y="987011"/>
        <a:ext cx="584545" cy="584545"/>
      </dsp:txXfrm>
    </dsp:sp>
    <dsp:sp modelId="{1989F5B8-EE6D-4CCA-9727-8C288169E90E}">
      <dsp:nvSpPr>
        <dsp:cNvPr id="0" name=""/>
        <dsp:cNvSpPr/>
      </dsp:nvSpPr>
      <dsp:spPr>
        <a:xfrm>
          <a:off x="2267056" y="2266238"/>
          <a:ext cx="826671" cy="826671"/>
        </a:xfrm>
        <a:prstGeom prst="ellipse">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s-MX" sz="900" kern="1200" dirty="0" smtClean="0"/>
            <a:t>Sistemas de Aprendizaje</a:t>
          </a:r>
          <a:endParaRPr lang="es-MX" sz="900" kern="1200" dirty="0"/>
        </a:p>
      </dsp:txBody>
      <dsp:txXfrm>
        <a:off x="2388119" y="2387301"/>
        <a:ext cx="584545" cy="584545"/>
      </dsp:txXfrm>
    </dsp:sp>
    <dsp:sp modelId="{3988882B-1CF9-4E70-BE9A-2ED1E8D8EB0E}">
      <dsp:nvSpPr>
        <dsp:cNvPr id="0" name=""/>
        <dsp:cNvSpPr/>
      </dsp:nvSpPr>
      <dsp:spPr>
        <a:xfrm>
          <a:off x="794704" y="2266238"/>
          <a:ext cx="826671" cy="826671"/>
        </a:xfrm>
        <a:prstGeom prst="ellipse">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s-MX" sz="900" kern="1200" dirty="0" smtClean="0"/>
            <a:t>Redes Neuronales</a:t>
          </a:r>
          <a:endParaRPr lang="es-MX" sz="900" kern="1200" dirty="0"/>
        </a:p>
      </dsp:txBody>
      <dsp:txXfrm>
        <a:off x="915767" y="2387301"/>
        <a:ext cx="584545" cy="584545"/>
      </dsp:txXfrm>
    </dsp:sp>
    <dsp:sp modelId="{8C4A8FB6-AB2C-492D-8547-ABDE8AA40CFB}">
      <dsp:nvSpPr>
        <dsp:cNvPr id="0" name=""/>
        <dsp:cNvSpPr/>
      </dsp:nvSpPr>
      <dsp:spPr>
        <a:xfrm>
          <a:off x="339722" y="865948"/>
          <a:ext cx="826671" cy="826671"/>
        </a:xfrm>
        <a:prstGeom prst="ellipse">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s-MX" sz="900" kern="1200" dirty="0" smtClean="0"/>
            <a:t>Lógica Difusa</a:t>
          </a:r>
          <a:endParaRPr lang="es-MX" sz="900" kern="1200" dirty="0"/>
        </a:p>
      </dsp:txBody>
      <dsp:txXfrm>
        <a:off x="460785" y="987011"/>
        <a:ext cx="584545" cy="5845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5A1FA4-6368-4EB0-8F6D-19FC2BBDFE0B}">
      <dsp:nvSpPr>
        <dsp:cNvPr id="0" name=""/>
        <dsp:cNvSpPr/>
      </dsp:nvSpPr>
      <dsp:spPr>
        <a:xfrm>
          <a:off x="737909" y="349807"/>
          <a:ext cx="2412613" cy="2412613"/>
        </a:xfrm>
        <a:prstGeom prst="blockArc">
          <a:avLst>
            <a:gd name="adj1" fmla="val 12600000"/>
            <a:gd name="adj2" fmla="val 16200000"/>
            <a:gd name="adj3" fmla="val 449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F14F9ED9-3951-4148-92F4-67B200248120}">
      <dsp:nvSpPr>
        <dsp:cNvPr id="0" name=""/>
        <dsp:cNvSpPr/>
      </dsp:nvSpPr>
      <dsp:spPr>
        <a:xfrm>
          <a:off x="737909" y="349807"/>
          <a:ext cx="2412613" cy="2412613"/>
        </a:xfrm>
        <a:prstGeom prst="blockArc">
          <a:avLst>
            <a:gd name="adj1" fmla="val 9000000"/>
            <a:gd name="adj2" fmla="val 12600000"/>
            <a:gd name="adj3" fmla="val 4490"/>
          </a:avLst>
        </a:prstGeom>
        <a:solidFill>
          <a:schemeClr val="accent6">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441D5FD8-00D5-45A6-B4D5-FDC6E54065E0}">
      <dsp:nvSpPr>
        <dsp:cNvPr id="0" name=""/>
        <dsp:cNvSpPr/>
      </dsp:nvSpPr>
      <dsp:spPr>
        <a:xfrm>
          <a:off x="737909" y="349807"/>
          <a:ext cx="2412613" cy="2412613"/>
        </a:xfrm>
        <a:prstGeom prst="blockArc">
          <a:avLst>
            <a:gd name="adj1" fmla="val 5400000"/>
            <a:gd name="adj2" fmla="val 9000000"/>
            <a:gd name="adj3" fmla="val 4490"/>
          </a:avLst>
        </a:prstGeom>
        <a:solidFill>
          <a:schemeClr val="accent5">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AF60FFEE-6FA2-4469-9DB4-963C6BF6F41D}">
      <dsp:nvSpPr>
        <dsp:cNvPr id="0" name=""/>
        <dsp:cNvSpPr/>
      </dsp:nvSpPr>
      <dsp:spPr>
        <a:xfrm>
          <a:off x="737909" y="349807"/>
          <a:ext cx="2412613" cy="2412613"/>
        </a:xfrm>
        <a:prstGeom prst="blockArc">
          <a:avLst>
            <a:gd name="adj1" fmla="val 1800000"/>
            <a:gd name="adj2" fmla="val 5400000"/>
            <a:gd name="adj3" fmla="val 4490"/>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685C40CC-E9D5-4841-87B1-CEF6E0D41520}">
      <dsp:nvSpPr>
        <dsp:cNvPr id="0" name=""/>
        <dsp:cNvSpPr/>
      </dsp:nvSpPr>
      <dsp:spPr>
        <a:xfrm>
          <a:off x="737909" y="349807"/>
          <a:ext cx="2412613" cy="2412613"/>
        </a:xfrm>
        <a:prstGeom prst="blockArc">
          <a:avLst>
            <a:gd name="adj1" fmla="val 19800000"/>
            <a:gd name="adj2" fmla="val 1800000"/>
            <a:gd name="adj3" fmla="val 449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75583E66-542B-4F64-8CB2-DDA8E6FF13FB}">
      <dsp:nvSpPr>
        <dsp:cNvPr id="0" name=""/>
        <dsp:cNvSpPr/>
      </dsp:nvSpPr>
      <dsp:spPr>
        <a:xfrm>
          <a:off x="737909" y="349807"/>
          <a:ext cx="2412613" cy="2412613"/>
        </a:xfrm>
        <a:prstGeom prst="blockArc">
          <a:avLst>
            <a:gd name="adj1" fmla="val 16200000"/>
            <a:gd name="adj2" fmla="val 19800000"/>
            <a:gd name="adj3" fmla="val 449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BA8A774C-F49C-4DF5-9A73-17C7D2D2E1C6}">
      <dsp:nvSpPr>
        <dsp:cNvPr id="0" name=""/>
        <dsp:cNvSpPr/>
      </dsp:nvSpPr>
      <dsp:spPr>
        <a:xfrm>
          <a:off x="1406898" y="1018796"/>
          <a:ext cx="1074635" cy="1074635"/>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8260" tIns="48260" rIns="48260" bIns="48260" numCol="1" spcCol="1270" anchor="ctr" anchorCtr="0">
          <a:noAutofit/>
        </a:bodyPr>
        <a:lstStyle/>
        <a:p>
          <a:pPr lvl="0" algn="ctr" defTabSz="1689100">
            <a:lnSpc>
              <a:spcPct val="90000"/>
            </a:lnSpc>
            <a:spcBef>
              <a:spcPct val="0"/>
            </a:spcBef>
            <a:spcAft>
              <a:spcPct val="35000"/>
            </a:spcAft>
          </a:pPr>
          <a:r>
            <a:rPr lang="es-MX" sz="3800" kern="1200" dirty="0" smtClean="0"/>
            <a:t>I.A.</a:t>
          </a:r>
          <a:endParaRPr lang="es-MX" sz="3800" kern="1200" dirty="0"/>
        </a:p>
      </dsp:txBody>
      <dsp:txXfrm>
        <a:off x="1564275" y="1176173"/>
        <a:ext cx="759881" cy="759881"/>
      </dsp:txXfrm>
    </dsp:sp>
    <dsp:sp modelId="{8A4AB55B-40D2-4082-834D-14A00EB0A0BB}">
      <dsp:nvSpPr>
        <dsp:cNvPr id="0" name=""/>
        <dsp:cNvSpPr/>
      </dsp:nvSpPr>
      <dsp:spPr>
        <a:xfrm>
          <a:off x="1568093" y="765"/>
          <a:ext cx="752244" cy="752244"/>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s-MX" sz="800" kern="1200" dirty="0" smtClean="0"/>
            <a:t>Robótica</a:t>
          </a:r>
          <a:endParaRPr lang="es-MX" sz="800" kern="1200" dirty="0"/>
        </a:p>
      </dsp:txBody>
      <dsp:txXfrm>
        <a:off x="1678257" y="110929"/>
        <a:ext cx="531916" cy="531916"/>
      </dsp:txXfrm>
    </dsp:sp>
    <dsp:sp modelId="{BBCAFC56-3BA5-4B7B-B229-791918ED8357}">
      <dsp:nvSpPr>
        <dsp:cNvPr id="0" name=""/>
        <dsp:cNvSpPr/>
      </dsp:nvSpPr>
      <dsp:spPr>
        <a:xfrm>
          <a:off x="2589333" y="590378"/>
          <a:ext cx="752244" cy="752244"/>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s-MX" sz="800" kern="1200" dirty="0" smtClean="0"/>
            <a:t>Sistema de visión</a:t>
          </a:r>
          <a:endParaRPr lang="es-MX" sz="800" kern="1200" dirty="0"/>
        </a:p>
      </dsp:txBody>
      <dsp:txXfrm>
        <a:off x="2699497" y="700542"/>
        <a:ext cx="531916" cy="531916"/>
      </dsp:txXfrm>
    </dsp:sp>
    <dsp:sp modelId="{1989F5B8-EE6D-4CCA-9727-8C288169E90E}">
      <dsp:nvSpPr>
        <dsp:cNvPr id="0" name=""/>
        <dsp:cNvSpPr/>
      </dsp:nvSpPr>
      <dsp:spPr>
        <a:xfrm>
          <a:off x="2589333" y="1769604"/>
          <a:ext cx="752244" cy="752244"/>
        </a:xfrm>
        <a:prstGeom prst="ellipse">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s-MX" sz="800" kern="1200" dirty="0" smtClean="0"/>
            <a:t>Sistemas de Aprendizaje</a:t>
          </a:r>
          <a:endParaRPr lang="es-MX" sz="800" kern="1200" dirty="0"/>
        </a:p>
      </dsp:txBody>
      <dsp:txXfrm>
        <a:off x="2699497" y="1879768"/>
        <a:ext cx="531916" cy="531916"/>
      </dsp:txXfrm>
    </dsp:sp>
    <dsp:sp modelId="{3988882B-1CF9-4E70-BE9A-2ED1E8D8EB0E}">
      <dsp:nvSpPr>
        <dsp:cNvPr id="0" name=""/>
        <dsp:cNvSpPr/>
      </dsp:nvSpPr>
      <dsp:spPr>
        <a:xfrm>
          <a:off x="1568093" y="2359217"/>
          <a:ext cx="752244" cy="752244"/>
        </a:xfrm>
        <a:prstGeom prst="ellipse">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s-MX" sz="800" kern="1200" dirty="0" smtClean="0"/>
            <a:t>Redes Neuronales</a:t>
          </a:r>
          <a:endParaRPr lang="es-MX" sz="800" kern="1200" dirty="0"/>
        </a:p>
      </dsp:txBody>
      <dsp:txXfrm>
        <a:off x="1678257" y="2469381"/>
        <a:ext cx="531916" cy="531916"/>
      </dsp:txXfrm>
    </dsp:sp>
    <dsp:sp modelId="{8C4A8FB6-AB2C-492D-8547-ABDE8AA40CFB}">
      <dsp:nvSpPr>
        <dsp:cNvPr id="0" name=""/>
        <dsp:cNvSpPr/>
      </dsp:nvSpPr>
      <dsp:spPr>
        <a:xfrm>
          <a:off x="546854" y="1769604"/>
          <a:ext cx="752244" cy="752244"/>
        </a:xfrm>
        <a:prstGeom prst="ellipse">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s-MX" sz="800" kern="1200" dirty="0" smtClean="0"/>
            <a:t>Lógica Difusa</a:t>
          </a:r>
          <a:endParaRPr lang="es-MX" sz="800" kern="1200" dirty="0"/>
        </a:p>
      </dsp:txBody>
      <dsp:txXfrm>
        <a:off x="657018" y="1879768"/>
        <a:ext cx="531916" cy="531916"/>
      </dsp:txXfrm>
    </dsp:sp>
    <dsp:sp modelId="{619E6E7D-608A-42DE-9A64-F2D3653C4593}">
      <dsp:nvSpPr>
        <dsp:cNvPr id="0" name=""/>
        <dsp:cNvSpPr/>
      </dsp:nvSpPr>
      <dsp:spPr>
        <a:xfrm>
          <a:off x="546854" y="590378"/>
          <a:ext cx="752244" cy="752244"/>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s-MX" sz="800" kern="1200" dirty="0" smtClean="0"/>
            <a:t>Algoritmos Genéticos</a:t>
          </a:r>
          <a:endParaRPr lang="es-MX" sz="800" kern="1200" dirty="0"/>
        </a:p>
      </dsp:txBody>
      <dsp:txXfrm>
        <a:off x="657018" y="700542"/>
        <a:ext cx="531916" cy="53191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3B5CF1-7C5E-44B4-89F6-CCAEA7F0083A}">
      <dsp:nvSpPr>
        <dsp:cNvPr id="0" name=""/>
        <dsp:cNvSpPr/>
      </dsp:nvSpPr>
      <dsp:spPr>
        <a:xfrm>
          <a:off x="649796" y="324544"/>
          <a:ext cx="2588838" cy="2588838"/>
        </a:xfrm>
        <a:prstGeom prst="blockArc">
          <a:avLst>
            <a:gd name="adj1" fmla="val 13114286"/>
            <a:gd name="adj2" fmla="val 16200000"/>
            <a:gd name="adj3" fmla="val 3881"/>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1C5A1FA4-6368-4EB0-8F6D-19FC2BBDFE0B}">
      <dsp:nvSpPr>
        <dsp:cNvPr id="0" name=""/>
        <dsp:cNvSpPr/>
      </dsp:nvSpPr>
      <dsp:spPr>
        <a:xfrm>
          <a:off x="649796" y="324544"/>
          <a:ext cx="2588838" cy="2588838"/>
        </a:xfrm>
        <a:prstGeom prst="blockArc">
          <a:avLst>
            <a:gd name="adj1" fmla="val 10028571"/>
            <a:gd name="adj2" fmla="val 13114286"/>
            <a:gd name="adj3" fmla="val 3881"/>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F14F9ED9-3951-4148-92F4-67B200248120}">
      <dsp:nvSpPr>
        <dsp:cNvPr id="0" name=""/>
        <dsp:cNvSpPr/>
      </dsp:nvSpPr>
      <dsp:spPr>
        <a:xfrm>
          <a:off x="649796" y="324544"/>
          <a:ext cx="2588838" cy="2588838"/>
        </a:xfrm>
        <a:prstGeom prst="blockArc">
          <a:avLst>
            <a:gd name="adj1" fmla="val 6942857"/>
            <a:gd name="adj2" fmla="val 10028571"/>
            <a:gd name="adj3" fmla="val 3881"/>
          </a:avLst>
        </a:prstGeom>
        <a:solidFill>
          <a:schemeClr val="accent6">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441D5FD8-00D5-45A6-B4D5-FDC6E54065E0}">
      <dsp:nvSpPr>
        <dsp:cNvPr id="0" name=""/>
        <dsp:cNvSpPr/>
      </dsp:nvSpPr>
      <dsp:spPr>
        <a:xfrm>
          <a:off x="649796" y="324544"/>
          <a:ext cx="2588838" cy="2588838"/>
        </a:xfrm>
        <a:prstGeom prst="blockArc">
          <a:avLst>
            <a:gd name="adj1" fmla="val 3857143"/>
            <a:gd name="adj2" fmla="val 6942857"/>
            <a:gd name="adj3" fmla="val 3881"/>
          </a:avLst>
        </a:prstGeom>
        <a:solidFill>
          <a:schemeClr val="accent5">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AF60FFEE-6FA2-4469-9DB4-963C6BF6F41D}">
      <dsp:nvSpPr>
        <dsp:cNvPr id="0" name=""/>
        <dsp:cNvSpPr/>
      </dsp:nvSpPr>
      <dsp:spPr>
        <a:xfrm>
          <a:off x="649796" y="324544"/>
          <a:ext cx="2588838" cy="2588838"/>
        </a:xfrm>
        <a:prstGeom prst="blockArc">
          <a:avLst>
            <a:gd name="adj1" fmla="val 771429"/>
            <a:gd name="adj2" fmla="val 3857143"/>
            <a:gd name="adj3" fmla="val 3881"/>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685C40CC-E9D5-4841-87B1-CEF6E0D41520}">
      <dsp:nvSpPr>
        <dsp:cNvPr id="0" name=""/>
        <dsp:cNvSpPr/>
      </dsp:nvSpPr>
      <dsp:spPr>
        <a:xfrm>
          <a:off x="649796" y="324544"/>
          <a:ext cx="2588838" cy="2588838"/>
        </a:xfrm>
        <a:prstGeom prst="blockArc">
          <a:avLst>
            <a:gd name="adj1" fmla="val 19285714"/>
            <a:gd name="adj2" fmla="val 771429"/>
            <a:gd name="adj3" fmla="val 3881"/>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75583E66-542B-4F64-8CB2-DDA8E6FF13FB}">
      <dsp:nvSpPr>
        <dsp:cNvPr id="0" name=""/>
        <dsp:cNvSpPr/>
      </dsp:nvSpPr>
      <dsp:spPr>
        <a:xfrm>
          <a:off x="649796" y="324544"/>
          <a:ext cx="2588838" cy="2588838"/>
        </a:xfrm>
        <a:prstGeom prst="blockArc">
          <a:avLst>
            <a:gd name="adj1" fmla="val 16200000"/>
            <a:gd name="adj2" fmla="val 19285714"/>
            <a:gd name="adj3" fmla="val 3881"/>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BA8A774C-F49C-4DF5-9A73-17C7D2D2E1C6}">
      <dsp:nvSpPr>
        <dsp:cNvPr id="0" name=""/>
        <dsp:cNvSpPr/>
      </dsp:nvSpPr>
      <dsp:spPr>
        <a:xfrm>
          <a:off x="1445820" y="1120568"/>
          <a:ext cx="996790" cy="996790"/>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s-MX" sz="3500" kern="1200" dirty="0" smtClean="0"/>
            <a:t>I.A.</a:t>
          </a:r>
          <a:endParaRPr lang="es-MX" sz="3500" kern="1200" dirty="0"/>
        </a:p>
      </dsp:txBody>
      <dsp:txXfrm>
        <a:off x="1591797" y="1266545"/>
        <a:ext cx="704836" cy="704836"/>
      </dsp:txXfrm>
    </dsp:sp>
    <dsp:sp modelId="{8A4AB55B-40D2-4082-834D-14A00EB0A0BB}">
      <dsp:nvSpPr>
        <dsp:cNvPr id="0" name=""/>
        <dsp:cNvSpPr/>
      </dsp:nvSpPr>
      <dsp:spPr>
        <a:xfrm>
          <a:off x="1595339" y="787"/>
          <a:ext cx="697753" cy="697753"/>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s-MX" sz="700" kern="1200" dirty="0" smtClean="0"/>
            <a:t>Robótica</a:t>
          </a:r>
          <a:endParaRPr lang="es-MX" sz="700" kern="1200" dirty="0"/>
        </a:p>
      </dsp:txBody>
      <dsp:txXfrm>
        <a:off x="1697523" y="102971"/>
        <a:ext cx="493385" cy="493385"/>
      </dsp:txXfrm>
    </dsp:sp>
    <dsp:sp modelId="{BBCAFC56-3BA5-4B7B-B229-791918ED8357}">
      <dsp:nvSpPr>
        <dsp:cNvPr id="0" name=""/>
        <dsp:cNvSpPr/>
      </dsp:nvSpPr>
      <dsp:spPr>
        <a:xfrm>
          <a:off x="2587718" y="478691"/>
          <a:ext cx="697753" cy="697753"/>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s-MX" sz="700" kern="1200" dirty="0" smtClean="0"/>
            <a:t>Sistema de visión</a:t>
          </a:r>
          <a:endParaRPr lang="es-MX" sz="700" kern="1200" dirty="0"/>
        </a:p>
      </dsp:txBody>
      <dsp:txXfrm>
        <a:off x="2689902" y="580875"/>
        <a:ext cx="493385" cy="493385"/>
      </dsp:txXfrm>
    </dsp:sp>
    <dsp:sp modelId="{1989F5B8-EE6D-4CCA-9727-8C288169E90E}">
      <dsp:nvSpPr>
        <dsp:cNvPr id="0" name=""/>
        <dsp:cNvSpPr/>
      </dsp:nvSpPr>
      <dsp:spPr>
        <a:xfrm>
          <a:off x="2832815" y="1552533"/>
          <a:ext cx="697753" cy="697753"/>
        </a:xfrm>
        <a:prstGeom prst="ellipse">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s-MX" sz="700" kern="1200" dirty="0" smtClean="0"/>
            <a:t>Sistemas de Aprendizaje</a:t>
          </a:r>
          <a:endParaRPr lang="es-MX" sz="700" kern="1200" dirty="0"/>
        </a:p>
      </dsp:txBody>
      <dsp:txXfrm>
        <a:off x="2934999" y="1654717"/>
        <a:ext cx="493385" cy="493385"/>
      </dsp:txXfrm>
    </dsp:sp>
    <dsp:sp modelId="{3988882B-1CF9-4E70-BE9A-2ED1E8D8EB0E}">
      <dsp:nvSpPr>
        <dsp:cNvPr id="0" name=""/>
        <dsp:cNvSpPr/>
      </dsp:nvSpPr>
      <dsp:spPr>
        <a:xfrm>
          <a:off x="2146067" y="2413687"/>
          <a:ext cx="697753" cy="697753"/>
        </a:xfrm>
        <a:prstGeom prst="ellipse">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s-MX" sz="700" kern="1200" dirty="0" smtClean="0"/>
            <a:t>Redes Neuronales</a:t>
          </a:r>
          <a:endParaRPr lang="es-MX" sz="700" kern="1200" dirty="0"/>
        </a:p>
      </dsp:txBody>
      <dsp:txXfrm>
        <a:off x="2248251" y="2515871"/>
        <a:ext cx="493385" cy="493385"/>
      </dsp:txXfrm>
    </dsp:sp>
    <dsp:sp modelId="{8C4A8FB6-AB2C-492D-8547-ABDE8AA40CFB}">
      <dsp:nvSpPr>
        <dsp:cNvPr id="0" name=""/>
        <dsp:cNvSpPr/>
      </dsp:nvSpPr>
      <dsp:spPr>
        <a:xfrm>
          <a:off x="1044610" y="2413687"/>
          <a:ext cx="697753" cy="697753"/>
        </a:xfrm>
        <a:prstGeom prst="ellipse">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s-MX" sz="700" kern="1200" dirty="0" smtClean="0"/>
            <a:t>Lógica Difusa</a:t>
          </a:r>
          <a:endParaRPr lang="es-MX" sz="700" kern="1200" dirty="0"/>
        </a:p>
      </dsp:txBody>
      <dsp:txXfrm>
        <a:off x="1146794" y="2515871"/>
        <a:ext cx="493385" cy="493385"/>
      </dsp:txXfrm>
    </dsp:sp>
    <dsp:sp modelId="{619E6E7D-608A-42DE-9A64-F2D3653C4593}">
      <dsp:nvSpPr>
        <dsp:cNvPr id="0" name=""/>
        <dsp:cNvSpPr/>
      </dsp:nvSpPr>
      <dsp:spPr>
        <a:xfrm>
          <a:off x="357863" y="1552533"/>
          <a:ext cx="697753" cy="697753"/>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s-MX" sz="700" kern="1200" dirty="0" smtClean="0"/>
            <a:t>Algoritmos Genéticos</a:t>
          </a:r>
          <a:endParaRPr lang="es-MX" sz="700" kern="1200" dirty="0"/>
        </a:p>
      </dsp:txBody>
      <dsp:txXfrm>
        <a:off x="460047" y="1654717"/>
        <a:ext cx="493385" cy="493385"/>
      </dsp:txXfrm>
    </dsp:sp>
    <dsp:sp modelId="{5FA08CE3-B92A-4B3C-B442-2A5DBDAD62F4}">
      <dsp:nvSpPr>
        <dsp:cNvPr id="0" name=""/>
        <dsp:cNvSpPr/>
      </dsp:nvSpPr>
      <dsp:spPr>
        <a:xfrm>
          <a:off x="602960" y="478691"/>
          <a:ext cx="697753" cy="697753"/>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s-MX" sz="700" kern="1200" dirty="0" smtClean="0"/>
            <a:t>Agentes Inteligentes</a:t>
          </a:r>
          <a:endParaRPr lang="es-MX" sz="700" kern="1200" dirty="0"/>
        </a:p>
      </dsp:txBody>
      <dsp:txXfrm>
        <a:off x="705144" y="580875"/>
        <a:ext cx="493385" cy="49338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968A67-F29A-4B57-97E4-591E7DC41BD6}">
      <dsp:nvSpPr>
        <dsp:cNvPr id="0" name=""/>
        <dsp:cNvSpPr/>
      </dsp:nvSpPr>
      <dsp:spPr>
        <a:xfrm>
          <a:off x="669889" y="281787"/>
          <a:ext cx="2548652" cy="2548652"/>
        </a:xfrm>
        <a:prstGeom prst="blockArc">
          <a:avLst>
            <a:gd name="adj1" fmla="val 13500000"/>
            <a:gd name="adj2" fmla="val 16200000"/>
            <a:gd name="adj3" fmla="val 3417"/>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8B3B5CF1-7C5E-44B4-89F6-CCAEA7F0083A}">
      <dsp:nvSpPr>
        <dsp:cNvPr id="0" name=""/>
        <dsp:cNvSpPr/>
      </dsp:nvSpPr>
      <dsp:spPr>
        <a:xfrm>
          <a:off x="669889" y="281787"/>
          <a:ext cx="2548652" cy="2548652"/>
        </a:xfrm>
        <a:prstGeom prst="blockArc">
          <a:avLst>
            <a:gd name="adj1" fmla="val 10800000"/>
            <a:gd name="adj2" fmla="val 13500000"/>
            <a:gd name="adj3" fmla="val 3417"/>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1C5A1FA4-6368-4EB0-8F6D-19FC2BBDFE0B}">
      <dsp:nvSpPr>
        <dsp:cNvPr id="0" name=""/>
        <dsp:cNvSpPr/>
      </dsp:nvSpPr>
      <dsp:spPr>
        <a:xfrm>
          <a:off x="669889" y="281787"/>
          <a:ext cx="2548652" cy="2548652"/>
        </a:xfrm>
        <a:prstGeom prst="blockArc">
          <a:avLst>
            <a:gd name="adj1" fmla="val 8100000"/>
            <a:gd name="adj2" fmla="val 10800000"/>
            <a:gd name="adj3" fmla="val 3417"/>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F14F9ED9-3951-4148-92F4-67B200248120}">
      <dsp:nvSpPr>
        <dsp:cNvPr id="0" name=""/>
        <dsp:cNvSpPr/>
      </dsp:nvSpPr>
      <dsp:spPr>
        <a:xfrm>
          <a:off x="669889" y="281787"/>
          <a:ext cx="2548652" cy="2548652"/>
        </a:xfrm>
        <a:prstGeom prst="blockArc">
          <a:avLst>
            <a:gd name="adj1" fmla="val 5400000"/>
            <a:gd name="adj2" fmla="val 8100000"/>
            <a:gd name="adj3" fmla="val 3417"/>
          </a:avLst>
        </a:prstGeom>
        <a:solidFill>
          <a:schemeClr val="accent6">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441D5FD8-00D5-45A6-B4D5-FDC6E54065E0}">
      <dsp:nvSpPr>
        <dsp:cNvPr id="0" name=""/>
        <dsp:cNvSpPr/>
      </dsp:nvSpPr>
      <dsp:spPr>
        <a:xfrm>
          <a:off x="669889" y="281787"/>
          <a:ext cx="2548652" cy="2548652"/>
        </a:xfrm>
        <a:prstGeom prst="blockArc">
          <a:avLst>
            <a:gd name="adj1" fmla="val 2700000"/>
            <a:gd name="adj2" fmla="val 5400000"/>
            <a:gd name="adj3" fmla="val 3417"/>
          </a:avLst>
        </a:prstGeom>
        <a:solidFill>
          <a:schemeClr val="accent5">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AF60FFEE-6FA2-4469-9DB4-963C6BF6F41D}">
      <dsp:nvSpPr>
        <dsp:cNvPr id="0" name=""/>
        <dsp:cNvSpPr/>
      </dsp:nvSpPr>
      <dsp:spPr>
        <a:xfrm>
          <a:off x="669889" y="281787"/>
          <a:ext cx="2548652" cy="2548652"/>
        </a:xfrm>
        <a:prstGeom prst="blockArc">
          <a:avLst>
            <a:gd name="adj1" fmla="val 0"/>
            <a:gd name="adj2" fmla="val 2700000"/>
            <a:gd name="adj3" fmla="val 3417"/>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685C40CC-E9D5-4841-87B1-CEF6E0D41520}">
      <dsp:nvSpPr>
        <dsp:cNvPr id="0" name=""/>
        <dsp:cNvSpPr/>
      </dsp:nvSpPr>
      <dsp:spPr>
        <a:xfrm>
          <a:off x="669889" y="281787"/>
          <a:ext cx="2548652" cy="2548652"/>
        </a:xfrm>
        <a:prstGeom prst="blockArc">
          <a:avLst>
            <a:gd name="adj1" fmla="val 18900000"/>
            <a:gd name="adj2" fmla="val 0"/>
            <a:gd name="adj3" fmla="val 3417"/>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75583E66-542B-4F64-8CB2-DDA8E6FF13FB}">
      <dsp:nvSpPr>
        <dsp:cNvPr id="0" name=""/>
        <dsp:cNvSpPr/>
      </dsp:nvSpPr>
      <dsp:spPr>
        <a:xfrm>
          <a:off x="669889" y="281787"/>
          <a:ext cx="2548652" cy="2548652"/>
        </a:xfrm>
        <a:prstGeom prst="blockArc">
          <a:avLst>
            <a:gd name="adj1" fmla="val 16200000"/>
            <a:gd name="adj2" fmla="val 18900000"/>
            <a:gd name="adj3" fmla="val 3417"/>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BA8A774C-F49C-4DF5-9A73-17C7D2D2E1C6}">
      <dsp:nvSpPr>
        <dsp:cNvPr id="0" name=""/>
        <dsp:cNvSpPr/>
      </dsp:nvSpPr>
      <dsp:spPr>
        <a:xfrm>
          <a:off x="1512273" y="1124171"/>
          <a:ext cx="863885" cy="863885"/>
        </a:xfrm>
        <a:prstGeom prst="ellips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r>
            <a:rPr lang="es-MX" sz="3100" kern="1200" dirty="0" smtClean="0"/>
            <a:t>I.A.</a:t>
          </a:r>
          <a:endParaRPr lang="es-MX" sz="3100" kern="1200" dirty="0"/>
        </a:p>
      </dsp:txBody>
      <dsp:txXfrm>
        <a:off x="1638786" y="1250684"/>
        <a:ext cx="610859" cy="610859"/>
      </dsp:txXfrm>
    </dsp:sp>
    <dsp:sp modelId="{8A4AB55B-40D2-4082-834D-14A00EB0A0BB}">
      <dsp:nvSpPr>
        <dsp:cNvPr id="0" name=""/>
        <dsp:cNvSpPr/>
      </dsp:nvSpPr>
      <dsp:spPr>
        <a:xfrm>
          <a:off x="1641856" y="1197"/>
          <a:ext cx="604719" cy="604719"/>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s-MX" sz="600" kern="1200" dirty="0" smtClean="0"/>
            <a:t>Robótica</a:t>
          </a:r>
          <a:endParaRPr lang="es-MX" sz="600" kern="1200" dirty="0"/>
        </a:p>
      </dsp:txBody>
      <dsp:txXfrm>
        <a:off x="1730415" y="89756"/>
        <a:ext cx="427601" cy="427601"/>
      </dsp:txXfrm>
    </dsp:sp>
    <dsp:sp modelId="{BBCAFC56-3BA5-4B7B-B229-791918ED8357}">
      <dsp:nvSpPr>
        <dsp:cNvPr id="0" name=""/>
        <dsp:cNvSpPr/>
      </dsp:nvSpPr>
      <dsp:spPr>
        <a:xfrm>
          <a:off x="2527547" y="368063"/>
          <a:ext cx="604719" cy="604719"/>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s-MX" sz="600" kern="1200" dirty="0" smtClean="0"/>
            <a:t>Sistema de visión</a:t>
          </a:r>
          <a:endParaRPr lang="es-MX" sz="600" kern="1200" dirty="0"/>
        </a:p>
      </dsp:txBody>
      <dsp:txXfrm>
        <a:off x="2616106" y="456622"/>
        <a:ext cx="427601" cy="427601"/>
      </dsp:txXfrm>
    </dsp:sp>
    <dsp:sp modelId="{1989F5B8-EE6D-4CCA-9727-8C288169E90E}">
      <dsp:nvSpPr>
        <dsp:cNvPr id="0" name=""/>
        <dsp:cNvSpPr/>
      </dsp:nvSpPr>
      <dsp:spPr>
        <a:xfrm>
          <a:off x="2894412" y="1253754"/>
          <a:ext cx="604719" cy="604719"/>
        </a:xfrm>
        <a:prstGeom prst="ellipse">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s-MX" sz="600" kern="1200" dirty="0" smtClean="0"/>
            <a:t>Sistemas de Aprendizaje</a:t>
          </a:r>
          <a:endParaRPr lang="es-MX" sz="600" kern="1200" dirty="0"/>
        </a:p>
      </dsp:txBody>
      <dsp:txXfrm>
        <a:off x="2982971" y="1342313"/>
        <a:ext cx="427601" cy="427601"/>
      </dsp:txXfrm>
    </dsp:sp>
    <dsp:sp modelId="{3988882B-1CF9-4E70-BE9A-2ED1E8D8EB0E}">
      <dsp:nvSpPr>
        <dsp:cNvPr id="0" name=""/>
        <dsp:cNvSpPr/>
      </dsp:nvSpPr>
      <dsp:spPr>
        <a:xfrm>
          <a:off x="2527547" y="2139445"/>
          <a:ext cx="604719" cy="604719"/>
        </a:xfrm>
        <a:prstGeom prst="ellipse">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s-MX" sz="600" kern="1200" dirty="0" smtClean="0"/>
            <a:t>Redes Neuronales</a:t>
          </a:r>
          <a:endParaRPr lang="es-MX" sz="600" kern="1200" dirty="0"/>
        </a:p>
      </dsp:txBody>
      <dsp:txXfrm>
        <a:off x="2616106" y="2228004"/>
        <a:ext cx="427601" cy="427601"/>
      </dsp:txXfrm>
    </dsp:sp>
    <dsp:sp modelId="{8C4A8FB6-AB2C-492D-8547-ABDE8AA40CFB}">
      <dsp:nvSpPr>
        <dsp:cNvPr id="0" name=""/>
        <dsp:cNvSpPr/>
      </dsp:nvSpPr>
      <dsp:spPr>
        <a:xfrm>
          <a:off x="1641856" y="2506310"/>
          <a:ext cx="604719" cy="604719"/>
        </a:xfrm>
        <a:prstGeom prst="ellipse">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s-MX" sz="600" kern="1200" dirty="0" smtClean="0"/>
            <a:t>Lógica Difusa</a:t>
          </a:r>
          <a:endParaRPr lang="es-MX" sz="600" kern="1200" dirty="0"/>
        </a:p>
      </dsp:txBody>
      <dsp:txXfrm>
        <a:off x="1730415" y="2594869"/>
        <a:ext cx="427601" cy="427601"/>
      </dsp:txXfrm>
    </dsp:sp>
    <dsp:sp modelId="{619E6E7D-608A-42DE-9A64-F2D3653C4593}">
      <dsp:nvSpPr>
        <dsp:cNvPr id="0" name=""/>
        <dsp:cNvSpPr/>
      </dsp:nvSpPr>
      <dsp:spPr>
        <a:xfrm>
          <a:off x="756165" y="2139445"/>
          <a:ext cx="604719" cy="604719"/>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s-MX" sz="600" kern="1200" dirty="0" smtClean="0"/>
            <a:t>Algoritmos Genéticos</a:t>
          </a:r>
          <a:endParaRPr lang="es-MX" sz="600" kern="1200" dirty="0"/>
        </a:p>
      </dsp:txBody>
      <dsp:txXfrm>
        <a:off x="844724" y="2228004"/>
        <a:ext cx="427601" cy="427601"/>
      </dsp:txXfrm>
    </dsp:sp>
    <dsp:sp modelId="{5FA08CE3-B92A-4B3C-B442-2A5DBDAD62F4}">
      <dsp:nvSpPr>
        <dsp:cNvPr id="0" name=""/>
        <dsp:cNvSpPr/>
      </dsp:nvSpPr>
      <dsp:spPr>
        <a:xfrm>
          <a:off x="389299" y="1253754"/>
          <a:ext cx="604719" cy="604719"/>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s-MX" sz="600" kern="1200" dirty="0" smtClean="0"/>
            <a:t>Agentes Inteligentes</a:t>
          </a:r>
          <a:endParaRPr lang="es-MX" sz="600" kern="1200" dirty="0"/>
        </a:p>
      </dsp:txBody>
      <dsp:txXfrm>
        <a:off x="477858" y="1342313"/>
        <a:ext cx="427601" cy="427601"/>
      </dsp:txXfrm>
    </dsp:sp>
    <dsp:sp modelId="{7D406ACA-3B10-4D60-BCF2-E9567726FC14}">
      <dsp:nvSpPr>
        <dsp:cNvPr id="0" name=""/>
        <dsp:cNvSpPr/>
      </dsp:nvSpPr>
      <dsp:spPr>
        <a:xfrm>
          <a:off x="756165" y="368063"/>
          <a:ext cx="604719" cy="604719"/>
        </a:xfrm>
        <a:prstGeom prst="ellipse">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s-MX" sz="600" kern="1200" dirty="0" smtClean="0"/>
            <a:t>Sistemas Expertos</a:t>
          </a:r>
          <a:endParaRPr lang="es-MX" sz="600" kern="1200" dirty="0"/>
        </a:p>
      </dsp:txBody>
      <dsp:txXfrm>
        <a:off x="844724" y="456622"/>
        <a:ext cx="427601" cy="427601"/>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26/10/2015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hyperlink" Target="http://es.wikipedia.org/wiki/Probabilidad" TargetMode="External"/><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99592" y="2492896"/>
            <a:ext cx="8136904" cy="648072"/>
          </a:xfrm>
        </p:spPr>
        <p:txBody>
          <a:bodyPr>
            <a:noAutofit/>
          </a:bodyPr>
          <a:lstStyle/>
          <a:p>
            <a:r>
              <a:rPr lang="es-ES" b="1" dirty="0" smtClean="0">
                <a:effectLst>
                  <a:outerShdw blurRad="38100" dist="38100" dir="2700000" algn="tl">
                    <a:srgbClr val="000000">
                      <a:alpha val="43137"/>
                    </a:srgbClr>
                  </a:outerShdw>
                </a:effectLst>
              </a:rPr>
              <a:t>EFECTOS DE LAS COMPUTADORAS SOBRE LA SOCIEDAD “INTELIGENCIA ARTIFICIAL”</a:t>
            </a:r>
            <a:endParaRPr lang="es-MX" b="1" dirty="0">
              <a:effectLst>
                <a:outerShdw blurRad="38100" dist="38100" dir="2700000" algn="tl">
                  <a:srgbClr val="000000">
                    <a:alpha val="43137"/>
                  </a:srgbClr>
                </a:outerShdw>
              </a:effectLst>
            </a:endParaRPr>
          </a:p>
        </p:txBody>
      </p:sp>
      <p:sp>
        <p:nvSpPr>
          <p:cNvPr id="4" name="3 Subtítulo"/>
          <p:cNvSpPr txBox="1">
            <a:spLocks noGrp="1"/>
          </p:cNvSpPr>
          <p:nvPr>
            <p:ph type="subTitle" idx="1"/>
          </p:nvPr>
        </p:nvSpPr>
        <p:spPr>
          <a:xfrm>
            <a:off x="395536" y="4005064"/>
            <a:ext cx="8352928" cy="2323713"/>
          </a:xfrm>
          <a:prstGeom prst="rect">
            <a:avLst/>
          </a:prstGeom>
          <a:noFill/>
        </p:spPr>
        <p:txBody>
          <a:bodyPr wrap="square" rtlCol="0">
            <a:spAutoFit/>
          </a:bodyPr>
          <a:lstStyle/>
          <a:p>
            <a:pPr algn="l"/>
            <a:r>
              <a:rPr lang="es-MX" sz="2500" b="1" dirty="0" smtClean="0">
                <a:solidFill>
                  <a:schemeClr val="tx1"/>
                </a:solidFill>
                <a:latin typeface="Arial" pitchFamily="34" charset="0"/>
                <a:cs typeface="Arial" pitchFamily="34" charset="0"/>
              </a:rPr>
              <a:t>Área Académica: Ingeniería</a:t>
            </a:r>
          </a:p>
          <a:p>
            <a:pPr algn="l"/>
            <a:endParaRPr lang="es-MX" sz="2500" b="1" dirty="0" smtClean="0">
              <a:solidFill>
                <a:schemeClr val="tx1"/>
              </a:solidFill>
              <a:latin typeface="Arial" pitchFamily="34" charset="0"/>
              <a:cs typeface="Arial" pitchFamily="34" charset="0"/>
            </a:endParaRPr>
          </a:p>
          <a:p>
            <a:pPr algn="l"/>
            <a:r>
              <a:rPr lang="es-MX" sz="2500" b="1" dirty="0" smtClean="0">
                <a:solidFill>
                  <a:schemeClr val="tx1"/>
                </a:solidFill>
                <a:latin typeface="Arial" pitchFamily="34" charset="0"/>
                <a:cs typeface="Arial" pitchFamily="34" charset="0"/>
              </a:rPr>
              <a:t>Profesor(a): M. en S.C. </a:t>
            </a:r>
            <a:r>
              <a:rPr lang="es-MX" sz="2500" b="1" dirty="0" err="1" smtClean="0">
                <a:solidFill>
                  <a:schemeClr val="tx1"/>
                </a:solidFill>
                <a:latin typeface="Arial" pitchFamily="34" charset="0"/>
                <a:cs typeface="Arial" pitchFamily="34" charset="0"/>
              </a:rPr>
              <a:t>Jaqueline</a:t>
            </a:r>
            <a:r>
              <a:rPr lang="es-MX" sz="2500" b="1" dirty="0" smtClean="0">
                <a:solidFill>
                  <a:schemeClr val="tx1"/>
                </a:solidFill>
                <a:latin typeface="Arial" pitchFamily="34" charset="0"/>
                <a:cs typeface="Arial" pitchFamily="34" charset="0"/>
              </a:rPr>
              <a:t> Sánchez Espinoza</a:t>
            </a:r>
          </a:p>
          <a:p>
            <a:pPr algn="l"/>
            <a:endParaRPr lang="es-MX" sz="2500" b="1" dirty="0" smtClean="0">
              <a:solidFill>
                <a:schemeClr val="tx1"/>
              </a:solidFill>
              <a:latin typeface="Arial" pitchFamily="34" charset="0"/>
              <a:cs typeface="Arial" pitchFamily="34" charset="0"/>
            </a:endParaRPr>
          </a:p>
          <a:p>
            <a:pPr algn="l"/>
            <a:r>
              <a:rPr lang="es-MX" sz="2500" b="1" dirty="0" smtClean="0">
                <a:solidFill>
                  <a:schemeClr val="tx1"/>
                </a:solidFill>
                <a:latin typeface="Arial" pitchFamily="34" charset="0"/>
                <a:cs typeface="Arial" pitchFamily="34" charset="0"/>
              </a:rPr>
              <a:t>Periodo: Enero-Mayo 2015</a:t>
            </a:r>
            <a:endParaRPr lang="es-MX" sz="25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817688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19"/>
          <p:cNvSpPr txBox="1">
            <a:spLocks noChangeArrowheads="1"/>
          </p:cNvSpPr>
          <p:nvPr/>
        </p:nvSpPr>
        <p:spPr bwMode="auto">
          <a:xfrm>
            <a:off x="251520" y="2326248"/>
            <a:ext cx="8784976" cy="223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El objetivo de los procesadores de lenguaje natural es eliminar paulatinamente la necesidad de aprender lenguajes de programación o comandos personalizados para que las computadoras entiendan.</a:t>
            </a:r>
          </a:p>
        </p:txBody>
      </p:sp>
      <p:sp>
        <p:nvSpPr>
          <p:cNvPr id="16389" name="Text Box 20"/>
          <p:cNvSpPr txBox="1">
            <a:spLocks noChangeArrowheads="1"/>
          </p:cNvSpPr>
          <p:nvPr/>
        </p:nvSpPr>
        <p:spPr bwMode="auto">
          <a:xfrm>
            <a:off x="251520" y="4528580"/>
            <a:ext cx="8784976" cy="223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Su ventaja radica en que combinados con dispositivos de reconocimiento de voz, el usuario de instrucciones a las computadoras para que realicen tareas, sin usar un teclado o cualquier otro dispositivo de entrada.  </a:t>
            </a:r>
          </a:p>
        </p:txBody>
      </p:sp>
      <p:sp>
        <p:nvSpPr>
          <p:cNvPr id="2" name="1 CuadroTexto"/>
          <p:cNvSpPr txBox="1"/>
          <p:nvPr/>
        </p:nvSpPr>
        <p:spPr>
          <a:xfrm>
            <a:off x="268894" y="1849194"/>
            <a:ext cx="8047522" cy="584775"/>
          </a:xfrm>
          <a:prstGeom prst="rect">
            <a:avLst/>
          </a:prstGeom>
          <a:noFill/>
        </p:spPr>
        <p:txBody>
          <a:bodyPr wrap="square" rtlCol="0">
            <a:spAutoFit/>
          </a:bodyPr>
          <a:lstStyle/>
          <a:p>
            <a:r>
              <a:rPr lang="es-MX" sz="3200" b="1" dirty="0" smtClean="0">
                <a:latin typeface="Arial" pitchFamily="34" charset="0"/>
                <a:cs typeface="Arial" pitchFamily="34" charset="0"/>
              </a:rPr>
              <a:t>Procesamiento de Lenguaje Natural</a:t>
            </a:r>
            <a:endParaRPr lang="es-MX" sz="3200" b="1" dirty="0">
              <a:latin typeface="Arial" pitchFamily="34" charset="0"/>
              <a:cs typeface="Arial" pitchFamily="34" charset="0"/>
            </a:endParaRPr>
          </a:p>
        </p:txBody>
      </p:sp>
    </p:spTree>
    <p:extLst>
      <p:ext uri="{BB962C8B-B14F-4D97-AF65-F5344CB8AC3E}">
        <p14:creationId xmlns:p14="http://schemas.microsoft.com/office/powerpoint/2010/main" val="31368771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 Box 17"/>
          <p:cNvSpPr txBox="1">
            <a:spLocks noChangeArrowheads="1"/>
          </p:cNvSpPr>
          <p:nvPr/>
        </p:nvSpPr>
        <p:spPr bwMode="auto">
          <a:xfrm>
            <a:off x="541337" y="4520869"/>
            <a:ext cx="8135938" cy="1685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Combinación de software y equipos que le permite a la computadora cambiar su modo de funcionar o reaccionar a situaciones, basado en la retroalimentación que recibe. </a:t>
            </a:r>
          </a:p>
        </p:txBody>
      </p:sp>
      <p:graphicFrame>
        <p:nvGraphicFramePr>
          <p:cNvPr id="10" name="9 Diagrama"/>
          <p:cNvGraphicFramePr/>
          <p:nvPr>
            <p:extLst/>
          </p:nvPr>
        </p:nvGraphicFramePr>
        <p:xfrm>
          <a:off x="5148064" y="1556792"/>
          <a:ext cx="3888432" cy="3112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CuadroTexto"/>
          <p:cNvSpPr txBox="1"/>
          <p:nvPr/>
        </p:nvSpPr>
        <p:spPr>
          <a:xfrm>
            <a:off x="527418" y="2060848"/>
            <a:ext cx="5184576" cy="584775"/>
          </a:xfrm>
          <a:prstGeom prst="rect">
            <a:avLst/>
          </a:prstGeom>
          <a:noFill/>
        </p:spPr>
        <p:txBody>
          <a:bodyPr wrap="square" rtlCol="0">
            <a:spAutoFit/>
          </a:bodyPr>
          <a:lstStyle/>
          <a:p>
            <a:r>
              <a:rPr lang="es-MX" sz="3200" b="1" dirty="0" smtClean="0">
                <a:latin typeface="Arial" pitchFamily="34" charset="0"/>
                <a:cs typeface="Arial" pitchFamily="34" charset="0"/>
              </a:rPr>
              <a:t>Sistemas de Aprendizaje</a:t>
            </a:r>
            <a:endParaRPr lang="es-MX" sz="3200" b="1" dirty="0">
              <a:latin typeface="Arial" pitchFamily="34" charset="0"/>
              <a:cs typeface="Arial" pitchFamily="34" charset="0"/>
            </a:endParaRPr>
          </a:p>
        </p:txBody>
      </p:sp>
    </p:spTree>
    <p:extLst>
      <p:ext uri="{BB962C8B-B14F-4D97-AF65-F5344CB8AC3E}">
        <p14:creationId xmlns:p14="http://schemas.microsoft.com/office/powerpoint/2010/main" val="345324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17"/>
          <p:cNvSpPr txBox="1">
            <a:spLocks noChangeArrowheads="1"/>
          </p:cNvSpPr>
          <p:nvPr/>
        </p:nvSpPr>
        <p:spPr bwMode="auto">
          <a:xfrm>
            <a:off x="323528" y="2501607"/>
            <a:ext cx="5112568" cy="223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Es un sistema de computación que puede actuar en la misma forma que funciona el cerebro humano, o simularlo. </a:t>
            </a:r>
          </a:p>
        </p:txBody>
      </p:sp>
      <p:graphicFrame>
        <p:nvGraphicFramePr>
          <p:cNvPr id="10" name="9 Diagrama"/>
          <p:cNvGraphicFramePr/>
          <p:nvPr>
            <p:extLst/>
          </p:nvPr>
        </p:nvGraphicFramePr>
        <p:xfrm>
          <a:off x="5148064" y="1526675"/>
          <a:ext cx="3888432" cy="3112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CuadroTexto"/>
          <p:cNvSpPr txBox="1"/>
          <p:nvPr/>
        </p:nvSpPr>
        <p:spPr>
          <a:xfrm>
            <a:off x="323528" y="1916832"/>
            <a:ext cx="4536306" cy="584775"/>
          </a:xfrm>
          <a:prstGeom prst="rect">
            <a:avLst/>
          </a:prstGeom>
          <a:noFill/>
        </p:spPr>
        <p:txBody>
          <a:bodyPr wrap="square" rtlCol="0">
            <a:spAutoFit/>
          </a:bodyPr>
          <a:lstStyle/>
          <a:p>
            <a:r>
              <a:rPr lang="es-MX" sz="3200" b="1" dirty="0" smtClean="0">
                <a:latin typeface="Arial" pitchFamily="34" charset="0"/>
                <a:cs typeface="Arial" pitchFamily="34" charset="0"/>
              </a:rPr>
              <a:t>Redes Neuronales</a:t>
            </a:r>
            <a:endParaRPr lang="es-MX" sz="3200" b="1" dirty="0">
              <a:latin typeface="Arial" pitchFamily="34" charset="0"/>
              <a:cs typeface="Arial" pitchFamily="34" charset="0"/>
            </a:endParaRPr>
          </a:p>
        </p:txBody>
      </p:sp>
      <p:sp>
        <p:nvSpPr>
          <p:cNvPr id="3" name="Rectángulo 2"/>
          <p:cNvSpPr/>
          <p:nvPr/>
        </p:nvSpPr>
        <p:spPr>
          <a:xfrm>
            <a:off x="287834" y="4808080"/>
            <a:ext cx="8748662" cy="1131848"/>
          </a:xfrm>
          <a:prstGeom prst="rect">
            <a:avLst/>
          </a:prstGeom>
        </p:spPr>
        <p:txBody>
          <a:bodyPr wrap="square">
            <a:spAutoFit/>
          </a:bodyPr>
          <a:lstStyle/>
          <a:p>
            <a:pPr algn="just">
              <a:lnSpc>
                <a:spcPct val="150000"/>
              </a:lnSpc>
              <a:spcBef>
                <a:spcPct val="50000"/>
              </a:spcBef>
            </a:pPr>
            <a:r>
              <a:rPr lang="es-ES" sz="2400" dirty="0">
                <a:latin typeface="Arial" pitchFamily="34" charset="0"/>
                <a:cs typeface="Arial" pitchFamily="34" charset="0"/>
              </a:rPr>
              <a:t>La redes neuronales pueden procesar muchas piezas de información al mismo tiempo y aprender a reconocer patrones</a:t>
            </a:r>
            <a:r>
              <a:rPr lang="es-ES" sz="2400" dirty="0" smtClean="0">
                <a:latin typeface="Arial" pitchFamily="34" charset="0"/>
                <a:cs typeface="Arial" pitchFamily="34" charset="0"/>
              </a:rPr>
              <a:t>.</a:t>
            </a:r>
            <a:endParaRPr lang="es-ES" sz="2400" dirty="0">
              <a:latin typeface="Arial" pitchFamily="34" charset="0"/>
              <a:cs typeface="Arial" pitchFamily="34" charset="0"/>
            </a:endParaRPr>
          </a:p>
        </p:txBody>
      </p:sp>
    </p:spTree>
    <p:extLst>
      <p:ext uri="{BB962C8B-B14F-4D97-AF65-F5344CB8AC3E}">
        <p14:creationId xmlns:p14="http://schemas.microsoft.com/office/powerpoint/2010/main" val="27571326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 Box 17"/>
          <p:cNvSpPr txBox="1">
            <a:spLocks noChangeArrowheads="1"/>
          </p:cNvSpPr>
          <p:nvPr/>
        </p:nvSpPr>
        <p:spPr bwMode="auto">
          <a:xfrm>
            <a:off x="265954" y="2714993"/>
            <a:ext cx="8856983" cy="3600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spcBef>
                <a:spcPct val="50000"/>
              </a:spcBef>
              <a:buFontTx/>
              <a:buChar char="•"/>
            </a:pPr>
            <a:r>
              <a:rPr lang="es-ES" sz="2400" dirty="0">
                <a:latin typeface="Arial" pitchFamily="34" charset="0"/>
                <a:cs typeface="Arial" pitchFamily="34" charset="0"/>
              </a:rPr>
              <a:t>Capacidad de recuperar información incluso si falla alguno de sus nodos.</a:t>
            </a:r>
          </a:p>
          <a:p>
            <a:pPr algn="just" eaLnBrk="1" hangingPunct="1">
              <a:spcBef>
                <a:spcPct val="50000"/>
              </a:spcBef>
              <a:buFontTx/>
              <a:buChar char="•"/>
            </a:pPr>
            <a:r>
              <a:rPr lang="es-ES" sz="2400" dirty="0">
                <a:latin typeface="Arial" pitchFamily="34" charset="0"/>
                <a:cs typeface="Arial" pitchFamily="34" charset="0"/>
              </a:rPr>
              <a:t>Modificación rápida de los datos almacenados a partir de nueva información.</a:t>
            </a:r>
          </a:p>
          <a:p>
            <a:pPr algn="just" eaLnBrk="1" hangingPunct="1">
              <a:spcBef>
                <a:spcPct val="50000"/>
              </a:spcBef>
              <a:buFontTx/>
              <a:buChar char="•"/>
            </a:pPr>
            <a:r>
              <a:rPr lang="es-ES" sz="2400" dirty="0">
                <a:latin typeface="Arial" pitchFamily="34" charset="0"/>
                <a:cs typeface="Arial" pitchFamily="34" charset="0"/>
              </a:rPr>
              <a:t>Capacidad de descubrir relaciones y tendencias en grandes bases de datos.</a:t>
            </a:r>
          </a:p>
          <a:p>
            <a:pPr algn="just" eaLnBrk="1" hangingPunct="1">
              <a:spcBef>
                <a:spcPct val="50000"/>
              </a:spcBef>
              <a:buFontTx/>
              <a:buChar char="•"/>
            </a:pPr>
            <a:r>
              <a:rPr lang="es-ES" sz="2400" dirty="0">
                <a:latin typeface="Arial" pitchFamily="34" charset="0"/>
                <a:cs typeface="Arial" pitchFamily="34" charset="0"/>
              </a:rPr>
              <a:t>Capacidad de resolver problemas complejos para los cuales no se cuenta con la información</a:t>
            </a:r>
            <a:r>
              <a:rPr lang="es-ES" sz="2400" dirty="0" smtClean="0">
                <a:latin typeface="Arial" pitchFamily="34" charset="0"/>
                <a:cs typeface="Arial" pitchFamily="34" charset="0"/>
              </a:rPr>
              <a:t>.</a:t>
            </a:r>
            <a:endParaRPr lang="es-ES" sz="2400" dirty="0">
              <a:latin typeface="Arial" pitchFamily="34" charset="0"/>
              <a:cs typeface="Arial" pitchFamily="34" charset="0"/>
            </a:endParaRPr>
          </a:p>
        </p:txBody>
      </p:sp>
      <p:sp>
        <p:nvSpPr>
          <p:cNvPr id="2" name="1 CuadroTexto"/>
          <p:cNvSpPr txBox="1"/>
          <p:nvPr/>
        </p:nvSpPr>
        <p:spPr>
          <a:xfrm>
            <a:off x="395536" y="1988840"/>
            <a:ext cx="7992888" cy="584775"/>
          </a:xfrm>
          <a:prstGeom prst="rect">
            <a:avLst/>
          </a:prstGeom>
          <a:noFill/>
        </p:spPr>
        <p:txBody>
          <a:bodyPr wrap="square" rtlCol="0">
            <a:spAutoFit/>
          </a:bodyPr>
          <a:lstStyle/>
          <a:p>
            <a:r>
              <a:rPr lang="es-MX" sz="3200" b="1" dirty="0" smtClean="0">
                <a:latin typeface="Arial" pitchFamily="34" charset="0"/>
                <a:cs typeface="Arial" pitchFamily="34" charset="0"/>
              </a:rPr>
              <a:t>Características de una Red Neuronal</a:t>
            </a:r>
            <a:endParaRPr lang="es-MX" sz="3200" b="1" dirty="0">
              <a:latin typeface="Arial" pitchFamily="34" charset="0"/>
              <a:cs typeface="Arial" pitchFamily="34" charset="0"/>
            </a:endParaRPr>
          </a:p>
        </p:txBody>
      </p:sp>
    </p:spTree>
    <p:extLst>
      <p:ext uri="{BB962C8B-B14F-4D97-AF65-F5344CB8AC3E}">
        <p14:creationId xmlns:p14="http://schemas.microsoft.com/office/powerpoint/2010/main" val="16754258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ext Box 17"/>
          <p:cNvSpPr txBox="1">
            <a:spLocks noChangeArrowheads="1"/>
          </p:cNvSpPr>
          <p:nvPr/>
        </p:nvSpPr>
        <p:spPr bwMode="auto">
          <a:xfrm>
            <a:off x="346622" y="2452395"/>
            <a:ext cx="5616624" cy="223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Se basa en reglas que no tienen límites discretos, sino que se prolongan en un continuum, permitiendo a un sistema manejar mejor la ambigüedad. </a:t>
            </a:r>
          </a:p>
        </p:txBody>
      </p:sp>
      <p:graphicFrame>
        <p:nvGraphicFramePr>
          <p:cNvPr id="11" name="10 Diagrama"/>
          <p:cNvGraphicFramePr/>
          <p:nvPr>
            <p:extLst/>
          </p:nvPr>
        </p:nvGraphicFramePr>
        <p:xfrm>
          <a:off x="5580112" y="1484784"/>
          <a:ext cx="3888432" cy="3112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CuadroTexto"/>
          <p:cNvSpPr txBox="1"/>
          <p:nvPr/>
        </p:nvSpPr>
        <p:spPr>
          <a:xfrm>
            <a:off x="323528" y="1867620"/>
            <a:ext cx="5470823" cy="584775"/>
          </a:xfrm>
          <a:prstGeom prst="rect">
            <a:avLst/>
          </a:prstGeom>
          <a:noFill/>
        </p:spPr>
        <p:txBody>
          <a:bodyPr wrap="square" rtlCol="0">
            <a:spAutoFit/>
          </a:bodyPr>
          <a:lstStyle/>
          <a:p>
            <a:r>
              <a:rPr lang="es-MX" sz="3200" b="1" dirty="0" smtClean="0">
                <a:latin typeface="Arial" pitchFamily="34" charset="0"/>
                <a:cs typeface="Arial" pitchFamily="34" charset="0"/>
              </a:rPr>
              <a:t>Lógica Difusa</a:t>
            </a:r>
            <a:endParaRPr lang="es-MX" sz="3200" b="1" dirty="0">
              <a:latin typeface="Arial" pitchFamily="34" charset="0"/>
              <a:cs typeface="Arial" pitchFamily="34" charset="0"/>
            </a:endParaRPr>
          </a:p>
        </p:txBody>
      </p:sp>
      <p:sp>
        <p:nvSpPr>
          <p:cNvPr id="3" name="Rectángulo 2"/>
          <p:cNvSpPr/>
          <p:nvPr/>
        </p:nvSpPr>
        <p:spPr>
          <a:xfrm>
            <a:off x="346622" y="4879085"/>
            <a:ext cx="8820472" cy="1175258"/>
          </a:xfrm>
          <a:prstGeom prst="rect">
            <a:avLst/>
          </a:prstGeom>
        </p:spPr>
        <p:txBody>
          <a:bodyPr wrap="square">
            <a:spAutoFit/>
          </a:bodyPr>
          <a:lstStyle/>
          <a:p>
            <a:pPr algn="just">
              <a:lnSpc>
                <a:spcPct val="150000"/>
              </a:lnSpc>
              <a:spcBef>
                <a:spcPct val="50000"/>
              </a:spcBef>
            </a:pPr>
            <a:r>
              <a:rPr lang="es-ES" sz="2400" dirty="0">
                <a:latin typeface="Arial" pitchFamily="34" charset="0"/>
                <a:cs typeface="Arial" pitchFamily="34" charset="0"/>
              </a:rPr>
              <a:t>Esto es muy útil para reflejar cómo tienden a pensar las personas, en términos relativos, no absolutos. </a:t>
            </a:r>
          </a:p>
        </p:txBody>
      </p:sp>
    </p:spTree>
    <p:extLst>
      <p:ext uri="{BB962C8B-B14F-4D97-AF65-F5344CB8AC3E}">
        <p14:creationId xmlns:p14="http://schemas.microsoft.com/office/powerpoint/2010/main" val="19107818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ext Box 17"/>
          <p:cNvSpPr txBox="1">
            <a:spLocks noChangeArrowheads="1"/>
          </p:cNvSpPr>
          <p:nvPr/>
        </p:nvSpPr>
        <p:spPr bwMode="auto">
          <a:xfrm>
            <a:off x="179512" y="2276872"/>
            <a:ext cx="5726369" cy="2793842"/>
          </a:xfrm>
          <a:prstGeom prst="rect">
            <a:avLst/>
          </a:prstGeom>
          <a:noFill/>
          <a:ln w="9525" algn="ctr">
            <a:noFill/>
            <a:miter lim="800000"/>
            <a:headEnd/>
            <a:tailEnd/>
          </a:ln>
        </p:spPr>
        <p:txBody>
          <a:bodyPr wrap="square">
            <a:spAutoFit/>
          </a:bodyPr>
          <a:lstStyle/>
          <a:p>
            <a:pPr algn="just">
              <a:lnSpc>
                <a:spcPct val="150000"/>
              </a:lnSpc>
              <a:spcBef>
                <a:spcPct val="50000"/>
              </a:spcBef>
              <a:defRPr/>
            </a:pPr>
            <a:r>
              <a:rPr lang="es-VE" sz="2400" dirty="0">
                <a:latin typeface="Arial" pitchFamily="34" charset="0"/>
                <a:cs typeface="Arial" pitchFamily="34" charset="0"/>
              </a:rPr>
              <a:t>Un algoritmo genético es un método de búsqueda dirigida basada en</a:t>
            </a:r>
            <a:r>
              <a:rPr lang="es-VE" sz="2400" dirty="0">
                <a:latin typeface="Arial" pitchFamily="34" charset="0"/>
                <a:cs typeface="Arial" pitchFamily="34" charset="0"/>
                <a:hlinkClick r:id="rId2" tooltip="Probabilidad"/>
              </a:rPr>
              <a:t> </a:t>
            </a:r>
            <a:r>
              <a:rPr lang="es-VE" sz="2400" b="1" dirty="0" smtClean="0">
                <a:latin typeface="Arial" pitchFamily="34" charset="0"/>
                <a:cs typeface="Arial" pitchFamily="34" charset="0"/>
              </a:rPr>
              <a:t>Probabilidad. </a:t>
            </a:r>
            <a:r>
              <a:rPr lang="es-VE" sz="2400" dirty="0">
                <a:latin typeface="Arial" pitchFamily="34" charset="0"/>
                <a:cs typeface="Arial" pitchFamily="34" charset="0"/>
              </a:rPr>
              <a:t>Al aumentar el número de iteraciones, la probabilidad de tener el óptimo en la población tiende a 1. </a:t>
            </a:r>
            <a:endParaRPr lang="es-ES" sz="2400" dirty="0">
              <a:latin typeface="Arial" pitchFamily="34" charset="0"/>
              <a:cs typeface="Arial" pitchFamily="34" charset="0"/>
            </a:endParaRPr>
          </a:p>
        </p:txBody>
      </p:sp>
      <p:graphicFrame>
        <p:nvGraphicFramePr>
          <p:cNvPr id="13" name="12 Diagrama"/>
          <p:cNvGraphicFramePr/>
          <p:nvPr>
            <p:extLst/>
          </p:nvPr>
        </p:nvGraphicFramePr>
        <p:xfrm>
          <a:off x="5652120" y="1484784"/>
          <a:ext cx="3888432" cy="31122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1 CuadroTexto"/>
          <p:cNvSpPr txBox="1"/>
          <p:nvPr/>
        </p:nvSpPr>
        <p:spPr>
          <a:xfrm>
            <a:off x="213832" y="1772816"/>
            <a:ext cx="4824536" cy="584775"/>
          </a:xfrm>
          <a:prstGeom prst="rect">
            <a:avLst/>
          </a:prstGeom>
          <a:noFill/>
        </p:spPr>
        <p:txBody>
          <a:bodyPr wrap="square" rtlCol="0">
            <a:spAutoFit/>
          </a:bodyPr>
          <a:lstStyle/>
          <a:p>
            <a:r>
              <a:rPr lang="es-MX" sz="3200" b="1" dirty="0" smtClean="0">
                <a:latin typeface="Arial" pitchFamily="34" charset="0"/>
                <a:cs typeface="Arial" pitchFamily="34" charset="0"/>
              </a:rPr>
              <a:t>Algoritmos Genéticos</a:t>
            </a:r>
            <a:endParaRPr lang="es-MX" sz="3200" b="1" dirty="0">
              <a:latin typeface="Arial" pitchFamily="34" charset="0"/>
              <a:cs typeface="Arial" pitchFamily="34" charset="0"/>
            </a:endParaRPr>
          </a:p>
        </p:txBody>
      </p:sp>
      <p:sp>
        <p:nvSpPr>
          <p:cNvPr id="3" name="Rectángulo 2"/>
          <p:cNvSpPr/>
          <p:nvPr/>
        </p:nvSpPr>
        <p:spPr>
          <a:xfrm>
            <a:off x="213832" y="5085184"/>
            <a:ext cx="8930168" cy="1131848"/>
          </a:xfrm>
          <a:prstGeom prst="rect">
            <a:avLst/>
          </a:prstGeom>
        </p:spPr>
        <p:txBody>
          <a:bodyPr wrap="square">
            <a:spAutoFit/>
          </a:bodyPr>
          <a:lstStyle/>
          <a:p>
            <a:pPr algn="just">
              <a:lnSpc>
                <a:spcPct val="150000"/>
              </a:lnSpc>
              <a:spcBef>
                <a:spcPct val="50000"/>
              </a:spcBef>
              <a:defRPr/>
            </a:pPr>
            <a:r>
              <a:rPr lang="es-ES" sz="2400" dirty="0">
                <a:latin typeface="Arial" pitchFamily="34" charset="0"/>
                <a:cs typeface="Arial" pitchFamily="34" charset="0"/>
              </a:rPr>
              <a:t>Funciones matemáticas que usan los principios de Darwin para mejorar una aplicación. </a:t>
            </a:r>
            <a:r>
              <a:rPr lang="es-ES" sz="2400" dirty="0" smtClean="0">
                <a:latin typeface="Arial" pitchFamily="34" charset="0"/>
                <a:cs typeface="Arial" pitchFamily="34" charset="0"/>
              </a:rPr>
              <a:t>Diseñadas para </a:t>
            </a:r>
            <a:r>
              <a:rPr lang="es-ES" sz="2400" dirty="0">
                <a:latin typeface="Arial" pitchFamily="34" charset="0"/>
                <a:cs typeface="Arial" pitchFamily="34" charset="0"/>
              </a:rPr>
              <a:t>simular en </a:t>
            </a:r>
            <a:r>
              <a:rPr lang="es-ES" sz="2400" dirty="0" smtClean="0">
                <a:latin typeface="Arial" pitchFamily="34" charset="0"/>
                <a:cs typeface="Arial" pitchFamily="34" charset="0"/>
              </a:rPr>
              <a:t>software.</a:t>
            </a:r>
            <a:endParaRPr lang="es-ES" sz="2400" dirty="0">
              <a:latin typeface="Arial" pitchFamily="34" charset="0"/>
              <a:cs typeface="Arial" pitchFamily="34" charset="0"/>
            </a:endParaRPr>
          </a:p>
        </p:txBody>
      </p:sp>
    </p:spTree>
    <p:extLst>
      <p:ext uri="{BB962C8B-B14F-4D97-AF65-F5344CB8AC3E}">
        <p14:creationId xmlns:p14="http://schemas.microsoft.com/office/powerpoint/2010/main" val="35459944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ext Box 17"/>
          <p:cNvSpPr txBox="1">
            <a:spLocks noChangeArrowheads="1"/>
          </p:cNvSpPr>
          <p:nvPr/>
        </p:nvSpPr>
        <p:spPr bwMode="auto">
          <a:xfrm>
            <a:off x="179512" y="2467113"/>
            <a:ext cx="5544616" cy="2239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Programas de computadora que automáticamente revisan enormes cantidades de datos y seleccionan y entregan la información </a:t>
            </a:r>
            <a:r>
              <a:rPr lang="es-ES" sz="2400" dirty="0" smtClean="0">
                <a:latin typeface="Arial" pitchFamily="34" charset="0"/>
                <a:cs typeface="Arial" pitchFamily="34" charset="0"/>
              </a:rPr>
              <a:t>más</a:t>
            </a:r>
            <a:endParaRPr lang="es-ES" sz="2400" dirty="0">
              <a:latin typeface="Century Gothic" pitchFamily="34" charset="0"/>
            </a:endParaRPr>
          </a:p>
        </p:txBody>
      </p:sp>
      <p:graphicFrame>
        <p:nvGraphicFramePr>
          <p:cNvPr id="16" name="15 Diagrama"/>
          <p:cNvGraphicFramePr/>
          <p:nvPr>
            <p:extLst/>
          </p:nvPr>
        </p:nvGraphicFramePr>
        <p:xfrm>
          <a:off x="5508104" y="1614471"/>
          <a:ext cx="3888432" cy="3112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CuadroTexto"/>
          <p:cNvSpPr txBox="1"/>
          <p:nvPr/>
        </p:nvSpPr>
        <p:spPr>
          <a:xfrm>
            <a:off x="179512" y="1882338"/>
            <a:ext cx="4680520" cy="584775"/>
          </a:xfrm>
          <a:prstGeom prst="rect">
            <a:avLst/>
          </a:prstGeom>
          <a:noFill/>
        </p:spPr>
        <p:txBody>
          <a:bodyPr wrap="square" rtlCol="0">
            <a:spAutoFit/>
          </a:bodyPr>
          <a:lstStyle/>
          <a:p>
            <a:r>
              <a:rPr lang="es-MX" sz="3200" b="1" dirty="0" smtClean="0">
                <a:latin typeface="Arial" pitchFamily="34" charset="0"/>
                <a:cs typeface="Arial" pitchFamily="34" charset="0"/>
              </a:rPr>
              <a:t>Agentes Inteligentes</a:t>
            </a:r>
            <a:endParaRPr lang="es-MX" sz="3200" b="1" dirty="0">
              <a:latin typeface="Arial" pitchFamily="34" charset="0"/>
              <a:cs typeface="Arial" pitchFamily="34" charset="0"/>
            </a:endParaRPr>
          </a:p>
        </p:txBody>
      </p:sp>
      <p:sp>
        <p:nvSpPr>
          <p:cNvPr id="3" name="Rectángulo 2"/>
          <p:cNvSpPr/>
          <p:nvPr/>
        </p:nvSpPr>
        <p:spPr>
          <a:xfrm>
            <a:off x="203033" y="4796149"/>
            <a:ext cx="8658708" cy="1752339"/>
          </a:xfrm>
          <a:prstGeom prst="rect">
            <a:avLst/>
          </a:prstGeom>
        </p:spPr>
        <p:txBody>
          <a:bodyPr wrap="square">
            <a:spAutoFit/>
          </a:bodyPr>
          <a:lstStyle/>
          <a:p>
            <a:pPr algn="just">
              <a:lnSpc>
                <a:spcPct val="150000"/>
              </a:lnSpc>
              <a:spcBef>
                <a:spcPct val="50000"/>
              </a:spcBef>
            </a:pPr>
            <a:r>
              <a:rPr lang="es-ES" sz="2400" dirty="0">
                <a:latin typeface="Arial" pitchFamily="34" charset="0"/>
                <a:cs typeface="Arial" pitchFamily="34" charset="0"/>
              </a:rPr>
              <a:t>adecuada para el usuario, de acuerdo con requisitos contextuales o específicos. La aplicación más importante de los agentes inteligentes se encuentra en la WEB.</a:t>
            </a:r>
          </a:p>
        </p:txBody>
      </p:sp>
    </p:spTree>
    <p:extLst>
      <p:ext uri="{BB962C8B-B14F-4D97-AF65-F5344CB8AC3E}">
        <p14:creationId xmlns:p14="http://schemas.microsoft.com/office/powerpoint/2010/main" val="9533650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17"/>
          <p:cNvSpPr txBox="1">
            <a:spLocks noChangeArrowheads="1"/>
          </p:cNvSpPr>
          <p:nvPr/>
        </p:nvSpPr>
        <p:spPr bwMode="auto">
          <a:xfrm>
            <a:off x="323528" y="2429599"/>
            <a:ext cx="8135937" cy="390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El propósito principal de los agentes inteligentes es realizar sus tareas significativas más rápido, con más frecuencia y de manera más efectiva, que el usuario. Los agentes inteligentes vinculan automáticamente su computadora con sitios favoritos, le avisan cuando éstos se hayan actualizado y adecuan páginas específicas a sus preferencias. </a:t>
            </a:r>
          </a:p>
        </p:txBody>
      </p:sp>
      <p:sp>
        <p:nvSpPr>
          <p:cNvPr id="2" name="1 CuadroTexto"/>
          <p:cNvSpPr txBox="1"/>
          <p:nvPr/>
        </p:nvSpPr>
        <p:spPr>
          <a:xfrm>
            <a:off x="467544" y="1844824"/>
            <a:ext cx="5832648" cy="584775"/>
          </a:xfrm>
          <a:prstGeom prst="rect">
            <a:avLst/>
          </a:prstGeom>
          <a:noFill/>
        </p:spPr>
        <p:txBody>
          <a:bodyPr wrap="square" rtlCol="0">
            <a:spAutoFit/>
          </a:bodyPr>
          <a:lstStyle/>
          <a:p>
            <a:r>
              <a:rPr lang="es-MX" sz="3200" b="1" dirty="0" smtClean="0">
                <a:latin typeface="Arial" pitchFamily="34" charset="0"/>
                <a:cs typeface="Arial" pitchFamily="34" charset="0"/>
              </a:rPr>
              <a:t>Agentes Inteligentes</a:t>
            </a:r>
            <a:endParaRPr lang="es-MX" sz="3200" b="1" dirty="0">
              <a:latin typeface="Arial" pitchFamily="34" charset="0"/>
              <a:cs typeface="Arial" pitchFamily="34" charset="0"/>
            </a:endParaRPr>
          </a:p>
        </p:txBody>
      </p:sp>
    </p:spTree>
    <p:extLst>
      <p:ext uri="{BB962C8B-B14F-4D97-AF65-F5344CB8AC3E}">
        <p14:creationId xmlns:p14="http://schemas.microsoft.com/office/powerpoint/2010/main" val="22891957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ext Box 10"/>
          <p:cNvSpPr txBox="1">
            <a:spLocks noChangeArrowheads="1"/>
          </p:cNvSpPr>
          <p:nvPr/>
        </p:nvSpPr>
        <p:spPr bwMode="auto">
          <a:xfrm>
            <a:off x="35496" y="2323418"/>
            <a:ext cx="6192688" cy="223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Programa de computadora, inteligente, que usa el conocimiento y los procedimientos de inferencia para resolver problemas que </a:t>
            </a:r>
            <a:r>
              <a:rPr lang="es-ES" sz="2400" dirty="0" smtClean="0">
                <a:latin typeface="Arial" pitchFamily="34" charset="0"/>
                <a:cs typeface="Arial" pitchFamily="34" charset="0"/>
              </a:rPr>
              <a:t>son suficientemente</a:t>
            </a:r>
            <a:endParaRPr lang="es-ES" sz="2400" dirty="0">
              <a:latin typeface="Arial" pitchFamily="34" charset="0"/>
              <a:cs typeface="Arial" pitchFamily="34" charset="0"/>
            </a:endParaRPr>
          </a:p>
        </p:txBody>
      </p:sp>
      <p:graphicFrame>
        <p:nvGraphicFramePr>
          <p:cNvPr id="18" name="17 Diagrama"/>
          <p:cNvGraphicFramePr/>
          <p:nvPr>
            <p:extLst/>
          </p:nvPr>
        </p:nvGraphicFramePr>
        <p:xfrm>
          <a:off x="5652120" y="1484784"/>
          <a:ext cx="3888432" cy="3112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CuadroTexto"/>
          <p:cNvSpPr txBox="1"/>
          <p:nvPr/>
        </p:nvSpPr>
        <p:spPr>
          <a:xfrm>
            <a:off x="35496" y="1772816"/>
            <a:ext cx="5256386" cy="584775"/>
          </a:xfrm>
          <a:prstGeom prst="rect">
            <a:avLst/>
          </a:prstGeom>
          <a:noFill/>
        </p:spPr>
        <p:txBody>
          <a:bodyPr wrap="square" rtlCol="0">
            <a:spAutoFit/>
          </a:bodyPr>
          <a:lstStyle/>
          <a:p>
            <a:r>
              <a:rPr lang="es-MX" sz="3200" b="1" dirty="0" smtClean="0">
                <a:latin typeface="Arial" pitchFamily="34" charset="0"/>
                <a:cs typeface="Arial" pitchFamily="34" charset="0"/>
              </a:rPr>
              <a:t>Sistemas Expertos</a:t>
            </a:r>
            <a:endParaRPr lang="es-MX" sz="3200" b="1" dirty="0">
              <a:latin typeface="Arial" pitchFamily="34" charset="0"/>
              <a:cs typeface="Arial" pitchFamily="34" charset="0"/>
            </a:endParaRPr>
          </a:p>
        </p:txBody>
      </p:sp>
      <p:sp>
        <p:nvSpPr>
          <p:cNvPr id="3" name="Rectángulo 2"/>
          <p:cNvSpPr/>
          <p:nvPr/>
        </p:nvSpPr>
        <p:spPr>
          <a:xfrm>
            <a:off x="35496" y="4630779"/>
            <a:ext cx="8964488" cy="1685846"/>
          </a:xfrm>
          <a:prstGeom prst="rect">
            <a:avLst/>
          </a:prstGeom>
        </p:spPr>
        <p:txBody>
          <a:bodyPr wrap="square">
            <a:spAutoFit/>
          </a:bodyPr>
          <a:lstStyle/>
          <a:p>
            <a:pPr algn="just">
              <a:lnSpc>
                <a:spcPct val="150000"/>
              </a:lnSpc>
              <a:spcBef>
                <a:spcPct val="50000"/>
              </a:spcBef>
            </a:pPr>
            <a:r>
              <a:rPr lang="es-ES" sz="2400" dirty="0">
                <a:latin typeface="Arial" pitchFamily="34" charset="0"/>
                <a:cs typeface="Arial" pitchFamily="34" charset="0"/>
              </a:rPr>
              <a:t>suficientemente difíciles como para requerir significativa experiencia humana para su solución. Hace un amplio uso del conocimiento especializado, como lo hace un experto humano. </a:t>
            </a:r>
          </a:p>
        </p:txBody>
      </p:sp>
    </p:spTree>
    <p:extLst>
      <p:ext uri="{BB962C8B-B14F-4D97-AF65-F5344CB8AC3E}">
        <p14:creationId xmlns:p14="http://schemas.microsoft.com/office/powerpoint/2010/main" val="12085715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Text Box 36"/>
          <p:cNvSpPr txBox="1">
            <a:spLocks noChangeArrowheads="1"/>
          </p:cNvSpPr>
          <p:nvPr/>
        </p:nvSpPr>
        <p:spPr bwMode="auto">
          <a:xfrm>
            <a:off x="0" y="2780928"/>
            <a:ext cx="6645200" cy="1685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Se utilizan los términos: Sistema Experto (SE), Sistemas Basados en Conocimientos o Sistema Experto Basado en Conocimiento.</a:t>
            </a:r>
          </a:p>
        </p:txBody>
      </p:sp>
      <p:sp>
        <p:nvSpPr>
          <p:cNvPr id="26630" name="Rectangle 38"/>
          <p:cNvSpPr>
            <a:spLocks noChangeArrowheads="1"/>
          </p:cNvSpPr>
          <p:nvPr/>
        </p:nvSpPr>
        <p:spPr bwMode="auto">
          <a:xfrm>
            <a:off x="7983" y="4435986"/>
            <a:ext cx="6477102" cy="1685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p>
            <a:pPr algn="just">
              <a:lnSpc>
                <a:spcPct val="150000"/>
              </a:lnSpc>
              <a:spcBef>
                <a:spcPct val="50000"/>
              </a:spcBef>
            </a:pPr>
            <a:r>
              <a:rPr lang="es-ES" sz="2400" dirty="0">
                <a:latin typeface="Arial" pitchFamily="34" charset="0"/>
                <a:cs typeface="Arial" pitchFamily="34" charset="0"/>
              </a:rPr>
              <a:t>Para construir un SE, un ingeniero del conocimiento se entrevista con un experto humano, y traduce la información en código. </a:t>
            </a:r>
          </a:p>
        </p:txBody>
      </p:sp>
      <p:sp>
        <p:nvSpPr>
          <p:cNvPr id="18" name="17 CuadroTexto"/>
          <p:cNvSpPr txBox="1"/>
          <p:nvPr/>
        </p:nvSpPr>
        <p:spPr>
          <a:xfrm>
            <a:off x="7983" y="2016133"/>
            <a:ext cx="7428408" cy="584775"/>
          </a:xfrm>
          <a:prstGeom prst="rect">
            <a:avLst/>
          </a:prstGeom>
          <a:noFill/>
        </p:spPr>
        <p:txBody>
          <a:bodyPr wrap="square" rtlCol="0">
            <a:spAutoFit/>
          </a:bodyPr>
          <a:lstStyle/>
          <a:p>
            <a:r>
              <a:rPr lang="es-MX" sz="3200" b="1" dirty="0" smtClean="0">
                <a:effectLst>
                  <a:outerShdw blurRad="38100" dist="38100" dir="2700000" algn="tl">
                    <a:srgbClr val="000000">
                      <a:alpha val="43137"/>
                    </a:srgbClr>
                  </a:outerShdw>
                </a:effectLst>
                <a:latin typeface="Arial" pitchFamily="34" charset="0"/>
                <a:cs typeface="Arial" pitchFamily="34" charset="0"/>
              </a:rPr>
              <a:t>2.2 Sistemas Expertos</a:t>
            </a:r>
            <a:endParaRPr lang="es-MX" sz="3200" b="1" dirty="0">
              <a:effectLst>
                <a:outerShdw blurRad="38100" dist="38100" dir="2700000" algn="tl">
                  <a:srgbClr val="000000">
                    <a:alpha val="43137"/>
                  </a:srgbClr>
                </a:outerShdw>
              </a:effectLst>
              <a:latin typeface="Arial" pitchFamily="34" charset="0"/>
              <a:cs typeface="Arial" pitchFamily="34" charset="0"/>
            </a:endParaRPr>
          </a:p>
        </p:txBody>
      </p:sp>
      <p:pic>
        <p:nvPicPr>
          <p:cNvPr id="5"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45200" y="2420888"/>
            <a:ext cx="22733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66949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916832"/>
            <a:ext cx="8280920" cy="5616624"/>
          </a:xfrm>
        </p:spPr>
        <p:txBody>
          <a:bodyPr>
            <a:normAutofit/>
          </a:bodyPr>
          <a:lstStyle/>
          <a:p>
            <a:pPr marL="0" indent="0">
              <a:buNone/>
            </a:pPr>
            <a:r>
              <a:rPr lang="es-MX" sz="4000" b="1" dirty="0" smtClean="0">
                <a:latin typeface="Arial" pitchFamily="34" charset="0"/>
                <a:cs typeface="Arial" pitchFamily="34" charset="0"/>
              </a:rPr>
              <a:t>Resumen</a:t>
            </a:r>
          </a:p>
          <a:p>
            <a:pPr marL="0" indent="0" algn="just">
              <a:buNone/>
            </a:pPr>
            <a:endParaRPr lang="es-MX" sz="2400" b="1" dirty="0" smtClean="0">
              <a:latin typeface="Arial" pitchFamily="34" charset="0"/>
              <a:cs typeface="Arial" pitchFamily="34" charset="0"/>
            </a:endParaRPr>
          </a:p>
          <a:p>
            <a:pPr marL="0" indent="0" algn="just">
              <a:buNone/>
            </a:pPr>
            <a:r>
              <a:rPr lang="es-MX" sz="1600" dirty="0" smtClean="0">
                <a:latin typeface="Arial" pitchFamily="34" charset="0"/>
                <a:cs typeface="Arial" pitchFamily="34" charset="0"/>
              </a:rPr>
              <a:t>La inteligencia artificial es aquella que trata de explicar el funcionamiento mental basándose en el desarrollo de algoritmos para controlar diferentes cosas. La inteligencia artificial combina varios campos, como la robótica, los sistemas expertos y otros, los cuales tienen un mismo objetivo, que es tratar de crear máquinas que puedan pensar por sí solas, lo que origina que hasta la fecha existan varios estudios y aplicaciones, dentro de las que se encuentran las redes neuronales, el control de procesos o los algoritmos genéticos.</a:t>
            </a:r>
            <a:br>
              <a:rPr lang="es-MX" sz="1600" dirty="0" smtClean="0">
                <a:latin typeface="Arial" pitchFamily="34" charset="0"/>
                <a:cs typeface="Arial" pitchFamily="34" charset="0"/>
              </a:rPr>
            </a:br>
            <a:endParaRPr lang="es-MX" sz="1600" b="1" dirty="0">
              <a:latin typeface="Arial" pitchFamily="34" charset="0"/>
              <a:cs typeface="Arial" pitchFamily="34" charset="0"/>
            </a:endParaRPr>
          </a:p>
        </p:txBody>
      </p:sp>
    </p:spTree>
    <p:extLst>
      <p:ext uri="{BB962C8B-B14F-4D97-AF65-F5344CB8AC3E}">
        <p14:creationId xmlns:p14="http://schemas.microsoft.com/office/powerpoint/2010/main" val="14563664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4 CuadroTexto"/>
          <p:cNvSpPr txBox="1">
            <a:spLocks noChangeArrowheads="1"/>
          </p:cNvSpPr>
          <p:nvPr/>
        </p:nvSpPr>
        <p:spPr bwMode="auto">
          <a:xfrm>
            <a:off x="251520" y="3140968"/>
            <a:ext cx="8712944"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spcBef>
                <a:spcPct val="50000"/>
              </a:spcBef>
              <a:buFontTx/>
              <a:buChar char="•"/>
            </a:pPr>
            <a:r>
              <a:rPr lang="es-ES" sz="2400" dirty="0">
                <a:latin typeface="Arial" pitchFamily="34" charset="0"/>
                <a:cs typeface="Arial" pitchFamily="34" charset="0"/>
              </a:rPr>
              <a:t> Pueden explicar su razonamiento o decisiones sugeridas.</a:t>
            </a:r>
          </a:p>
          <a:p>
            <a:pPr algn="just" eaLnBrk="1" hangingPunct="1">
              <a:spcBef>
                <a:spcPct val="50000"/>
              </a:spcBef>
              <a:buFontTx/>
              <a:buChar char="•"/>
            </a:pPr>
            <a:r>
              <a:rPr lang="es-ES" sz="2400" dirty="0">
                <a:latin typeface="Arial" pitchFamily="34" charset="0"/>
                <a:cs typeface="Arial" pitchFamily="34" charset="0"/>
              </a:rPr>
              <a:t> Puede mostrar un comportamiento "inteligente“.</a:t>
            </a:r>
          </a:p>
          <a:p>
            <a:pPr algn="just" eaLnBrk="1" hangingPunct="1">
              <a:spcBef>
                <a:spcPct val="50000"/>
              </a:spcBef>
              <a:buFontTx/>
              <a:buChar char="•"/>
            </a:pPr>
            <a:r>
              <a:rPr lang="es-ES" sz="2400" dirty="0">
                <a:latin typeface="Arial" pitchFamily="34" charset="0"/>
                <a:cs typeface="Arial" pitchFamily="34" charset="0"/>
              </a:rPr>
              <a:t> Puede obtener conclusiones de relaciones complejas.</a:t>
            </a:r>
          </a:p>
          <a:p>
            <a:pPr algn="just" eaLnBrk="1" hangingPunct="1">
              <a:spcBef>
                <a:spcPct val="50000"/>
              </a:spcBef>
              <a:buFontTx/>
              <a:buChar char="•"/>
            </a:pPr>
            <a:r>
              <a:rPr lang="es-ES" sz="2400" dirty="0">
                <a:latin typeface="Arial" pitchFamily="34" charset="0"/>
                <a:cs typeface="Arial" pitchFamily="34" charset="0"/>
              </a:rPr>
              <a:t> Puede proporcionar conocimientos acumulados.</a:t>
            </a:r>
          </a:p>
          <a:p>
            <a:pPr algn="just" eaLnBrk="1" hangingPunct="1">
              <a:spcBef>
                <a:spcPct val="50000"/>
              </a:spcBef>
              <a:buFontTx/>
              <a:buChar char="•"/>
            </a:pPr>
            <a:r>
              <a:rPr lang="es-ES" sz="2400" dirty="0">
                <a:latin typeface="Arial" pitchFamily="34" charset="0"/>
                <a:cs typeface="Arial" pitchFamily="34" charset="0"/>
              </a:rPr>
              <a:t> Puede hacer frente a la incertidumbre.</a:t>
            </a:r>
          </a:p>
        </p:txBody>
      </p:sp>
      <p:sp>
        <p:nvSpPr>
          <p:cNvPr id="27651" name="3 CuadroTexto"/>
          <p:cNvSpPr txBox="1">
            <a:spLocks noChangeArrowheads="1"/>
          </p:cNvSpPr>
          <p:nvPr/>
        </p:nvSpPr>
        <p:spPr bwMode="auto">
          <a:xfrm>
            <a:off x="251520" y="1795394"/>
            <a:ext cx="8712944"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2.2.1 Características de </a:t>
            </a:r>
            <a:r>
              <a:rPr lang="es-ES" sz="3200" b="1" dirty="0">
                <a:effectLst>
                  <a:outerShdw blurRad="38100" dist="38100" dir="2700000" algn="tl">
                    <a:srgbClr val="000000">
                      <a:alpha val="43137"/>
                    </a:srgbClr>
                  </a:outerShdw>
                </a:effectLst>
                <a:latin typeface="Arial" pitchFamily="34" charset="0"/>
                <a:ea typeface="Times New Roman" pitchFamily="18" charset="0"/>
                <a:cs typeface="Arial" pitchFamily="34" charset="0"/>
              </a:rPr>
              <a:t>l</a:t>
            </a:r>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os Sistemas Expertos (SE)</a:t>
            </a:r>
            <a:endParaRPr lang="es-ES" sz="3200" dirty="0">
              <a:effectLst>
                <a:outerShdw blurRad="38100" dist="38100" dir="2700000" algn="tl">
                  <a:srgbClr val="000000">
                    <a:alpha val="43137"/>
                  </a:srgbClr>
                </a:outerShdw>
              </a:effectLst>
              <a:latin typeface="Aharoni" pitchFamily="2" charset="-79"/>
              <a:ea typeface="Times New Roman" pitchFamily="18" charset="0"/>
              <a:cs typeface="Aharoni" pitchFamily="2" charset="-79"/>
            </a:endParaRPr>
          </a:p>
        </p:txBody>
      </p:sp>
    </p:spTree>
    <p:extLst>
      <p:ext uri="{BB962C8B-B14F-4D97-AF65-F5344CB8AC3E}">
        <p14:creationId xmlns:p14="http://schemas.microsoft.com/office/powerpoint/2010/main" val="26510263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Rectángulo"/>
          <p:cNvSpPr>
            <a:spLocks noChangeArrowheads="1"/>
          </p:cNvSpPr>
          <p:nvPr/>
        </p:nvSpPr>
        <p:spPr bwMode="auto">
          <a:xfrm>
            <a:off x="195489" y="1988840"/>
            <a:ext cx="569418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2.2.2 Capacidades de </a:t>
            </a:r>
            <a:r>
              <a:rPr lang="es-ES" sz="3200" b="1" dirty="0">
                <a:effectLst>
                  <a:outerShdw blurRad="38100" dist="38100" dir="2700000" algn="tl">
                    <a:srgbClr val="000000">
                      <a:alpha val="43137"/>
                    </a:srgbClr>
                  </a:outerShdw>
                </a:effectLst>
                <a:latin typeface="Arial" pitchFamily="34" charset="0"/>
                <a:ea typeface="Times New Roman" pitchFamily="18" charset="0"/>
                <a:cs typeface="Arial" pitchFamily="34" charset="0"/>
              </a:rPr>
              <a:t>l</a:t>
            </a:r>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os SE</a:t>
            </a:r>
            <a:endParaRPr lang="es-ES" sz="3200" b="1" dirty="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p:txBody>
      </p:sp>
      <p:sp>
        <p:nvSpPr>
          <p:cNvPr id="28675" name="2 Rectángulo"/>
          <p:cNvSpPr>
            <a:spLocks noChangeArrowheads="1"/>
          </p:cNvSpPr>
          <p:nvPr/>
        </p:nvSpPr>
        <p:spPr bwMode="auto">
          <a:xfrm>
            <a:off x="183621" y="2708920"/>
            <a:ext cx="8784976" cy="2793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lnSpc>
                <a:spcPct val="150000"/>
              </a:lnSpc>
            </a:pPr>
            <a:r>
              <a:rPr lang="es-ES" sz="2400" dirty="0" smtClean="0">
                <a:latin typeface="Arial" pitchFamily="34" charset="0"/>
                <a:cs typeface="Arial" pitchFamily="34" charset="0"/>
              </a:rPr>
              <a:t>En </a:t>
            </a:r>
            <a:r>
              <a:rPr lang="es-ES" sz="2400" dirty="0">
                <a:latin typeface="Arial" pitchFamily="34" charset="0"/>
                <a:cs typeface="Arial" pitchFamily="34" charset="0"/>
              </a:rPr>
              <a:t>comparación con otros tipos de sistemas de información, los SE ofrecen varias capacidades poderosas y beneficios. Los SE </a:t>
            </a:r>
            <a:r>
              <a:rPr lang="es-ES" sz="2400" dirty="0" err="1">
                <a:latin typeface="Arial" pitchFamily="34" charset="0"/>
                <a:cs typeface="Arial" pitchFamily="34" charset="0"/>
              </a:rPr>
              <a:t>se</a:t>
            </a:r>
            <a:r>
              <a:rPr lang="es-ES" sz="2400" dirty="0">
                <a:latin typeface="Arial" pitchFamily="34" charset="0"/>
                <a:cs typeface="Arial" pitchFamily="34" charset="0"/>
              </a:rPr>
              <a:t> pueden usar para solucionar problemas en todos los campos y disciplinas y ayudar en la totalidad de las etapas del proceso de solución del problemas.</a:t>
            </a:r>
          </a:p>
        </p:txBody>
      </p:sp>
    </p:spTree>
    <p:extLst>
      <p:ext uri="{BB962C8B-B14F-4D97-AF65-F5344CB8AC3E}">
        <p14:creationId xmlns:p14="http://schemas.microsoft.com/office/powerpoint/2010/main" val="12731346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Rectángulo"/>
          <p:cNvSpPr>
            <a:spLocks noChangeArrowheads="1"/>
          </p:cNvSpPr>
          <p:nvPr/>
        </p:nvSpPr>
        <p:spPr bwMode="auto">
          <a:xfrm>
            <a:off x="854149" y="2037204"/>
            <a:ext cx="416973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2.2.3 Usos de </a:t>
            </a:r>
            <a:r>
              <a:rPr lang="es-ES" sz="3200" b="1" dirty="0">
                <a:effectLst>
                  <a:outerShdw blurRad="38100" dist="38100" dir="2700000" algn="tl">
                    <a:srgbClr val="000000">
                      <a:alpha val="43137"/>
                    </a:srgbClr>
                  </a:outerShdw>
                </a:effectLst>
                <a:latin typeface="Arial" pitchFamily="34" charset="0"/>
                <a:ea typeface="Times New Roman" pitchFamily="18" charset="0"/>
                <a:cs typeface="Arial" pitchFamily="34" charset="0"/>
              </a:rPr>
              <a:t>l</a:t>
            </a:r>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os SE</a:t>
            </a:r>
            <a:endParaRPr lang="es-ES" sz="3200" b="1" dirty="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p:txBody>
      </p:sp>
      <p:sp>
        <p:nvSpPr>
          <p:cNvPr id="29699" name="2 Rectángulo"/>
          <p:cNvSpPr>
            <a:spLocks noChangeArrowheads="1"/>
          </p:cNvSpPr>
          <p:nvPr/>
        </p:nvSpPr>
        <p:spPr bwMode="auto">
          <a:xfrm>
            <a:off x="836347" y="2852936"/>
            <a:ext cx="7572375" cy="3347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lnSpc>
                <a:spcPct val="150000"/>
              </a:lnSpc>
            </a:pPr>
            <a:r>
              <a:rPr lang="es-ES" sz="2400" dirty="0">
                <a:latin typeface="Arial" pitchFamily="34" charset="0"/>
                <a:cs typeface="Arial" pitchFamily="34" charset="0"/>
              </a:rPr>
              <a:t>El desarrollo de un SE complejo puede ser difícil, costoso y requerir de tiempo, por lo tanto, es importante asegurarse de que los posibles beneficios valen el esfuerzo y que las diversas características del </a:t>
            </a:r>
            <a:r>
              <a:rPr lang="es-ES" sz="2400" dirty="0" smtClean="0">
                <a:latin typeface="Arial" pitchFamily="34" charset="0"/>
                <a:cs typeface="Arial" pitchFamily="34" charset="0"/>
              </a:rPr>
              <a:t>S.E. se   </a:t>
            </a:r>
            <a:r>
              <a:rPr lang="es-ES" sz="2400" dirty="0">
                <a:latin typeface="Arial" pitchFamily="34" charset="0"/>
                <a:cs typeface="Arial" pitchFamily="34" charset="0"/>
              </a:rPr>
              <a:t>equilibran, en términos de costo, control y complejidad</a:t>
            </a:r>
            <a:r>
              <a:rPr lang="es-ES" sz="2400" dirty="0" smtClean="0">
                <a:latin typeface="Arial" pitchFamily="34" charset="0"/>
                <a:cs typeface="Arial" pitchFamily="34" charset="0"/>
              </a:rPr>
              <a:t>.</a:t>
            </a:r>
            <a:endParaRPr lang="es-ES" sz="2400" dirty="0">
              <a:latin typeface="Arial" pitchFamily="34" charset="0"/>
              <a:cs typeface="Arial" pitchFamily="34" charset="0"/>
            </a:endParaRPr>
          </a:p>
        </p:txBody>
      </p:sp>
      <p:sp>
        <p:nvSpPr>
          <p:cNvPr id="29700" name="3 Rectángulo"/>
          <p:cNvSpPr>
            <a:spLocks noChangeArrowheads="1"/>
          </p:cNvSpPr>
          <p:nvPr/>
        </p:nvSpPr>
        <p:spPr bwMode="auto">
          <a:xfrm>
            <a:off x="642938" y="3143250"/>
            <a:ext cx="7500937"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lnSpc>
                <a:spcPct val="150000"/>
              </a:lnSpc>
              <a:buFontTx/>
              <a:buChar char="•"/>
            </a:pPr>
            <a:endParaRPr lang="es-ES"/>
          </a:p>
          <a:p>
            <a:pPr algn="just">
              <a:lnSpc>
                <a:spcPct val="150000"/>
              </a:lnSpc>
              <a:buFontTx/>
              <a:buChar char="•"/>
            </a:pPr>
            <a:endParaRPr lang="es-ES"/>
          </a:p>
        </p:txBody>
      </p:sp>
    </p:spTree>
    <p:extLst>
      <p:ext uri="{BB962C8B-B14F-4D97-AF65-F5344CB8AC3E}">
        <p14:creationId xmlns:p14="http://schemas.microsoft.com/office/powerpoint/2010/main" val="9063118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4 CuadroTexto"/>
          <p:cNvSpPr txBox="1">
            <a:spLocks noChangeArrowheads="1"/>
          </p:cNvSpPr>
          <p:nvPr/>
        </p:nvSpPr>
        <p:spPr bwMode="auto">
          <a:xfrm>
            <a:off x="449467" y="2708920"/>
            <a:ext cx="8064500" cy="3420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spcBef>
                <a:spcPct val="50000"/>
              </a:spcBef>
              <a:buFontTx/>
              <a:buChar char="•"/>
            </a:pPr>
            <a:r>
              <a:rPr lang="es-ES" sz="2000" dirty="0">
                <a:latin typeface="Arial" pitchFamily="34" charset="0"/>
                <a:cs typeface="Arial" pitchFamily="34" charset="0"/>
              </a:rPr>
              <a:t> No se han usado o probado en forma extensa.</a:t>
            </a:r>
          </a:p>
          <a:p>
            <a:pPr algn="just" eaLnBrk="1" hangingPunct="1">
              <a:lnSpc>
                <a:spcPct val="150000"/>
              </a:lnSpc>
              <a:spcBef>
                <a:spcPct val="50000"/>
              </a:spcBef>
              <a:buFontTx/>
              <a:buChar char="•"/>
            </a:pPr>
            <a:r>
              <a:rPr lang="es-ES" sz="2000" dirty="0">
                <a:latin typeface="Arial" pitchFamily="34" charset="0"/>
                <a:cs typeface="Arial" pitchFamily="34" charset="0"/>
              </a:rPr>
              <a:t> Dificultad de uso.</a:t>
            </a:r>
          </a:p>
          <a:p>
            <a:pPr algn="just" eaLnBrk="1" hangingPunct="1">
              <a:lnSpc>
                <a:spcPct val="150000"/>
              </a:lnSpc>
              <a:spcBef>
                <a:spcPct val="50000"/>
              </a:spcBef>
              <a:buFontTx/>
              <a:buChar char="•"/>
            </a:pPr>
            <a:r>
              <a:rPr lang="es-ES" sz="2000" dirty="0">
                <a:latin typeface="Arial" pitchFamily="34" charset="0"/>
                <a:cs typeface="Arial" pitchFamily="34" charset="0"/>
              </a:rPr>
              <a:t> Están limitados a problemas relativamente limitados.</a:t>
            </a:r>
          </a:p>
          <a:p>
            <a:pPr algn="just" eaLnBrk="1" hangingPunct="1">
              <a:lnSpc>
                <a:spcPct val="150000"/>
              </a:lnSpc>
              <a:spcBef>
                <a:spcPct val="50000"/>
              </a:spcBef>
              <a:buFontTx/>
              <a:buChar char="•"/>
            </a:pPr>
            <a:r>
              <a:rPr lang="es-ES" sz="2000" dirty="0">
                <a:latin typeface="Arial" pitchFamily="34" charset="0"/>
                <a:cs typeface="Arial" pitchFamily="34" charset="0"/>
              </a:rPr>
              <a:t> No pueden enfrentar con facilidad a conocimientos "mixtos".</a:t>
            </a:r>
          </a:p>
          <a:p>
            <a:pPr algn="just" eaLnBrk="1" hangingPunct="1">
              <a:lnSpc>
                <a:spcPct val="150000"/>
              </a:lnSpc>
              <a:spcBef>
                <a:spcPct val="50000"/>
              </a:spcBef>
              <a:buFontTx/>
              <a:buChar char="•"/>
            </a:pPr>
            <a:r>
              <a:rPr lang="es-ES" sz="2000" dirty="0">
                <a:latin typeface="Arial" pitchFamily="34" charset="0"/>
                <a:cs typeface="Arial" pitchFamily="34" charset="0"/>
              </a:rPr>
              <a:t> Posibilidad de error.</a:t>
            </a:r>
          </a:p>
          <a:p>
            <a:pPr algn="just" eaLnBrk="1" hangingPunct="1">
              <a:lnSpc>
                <a:spcPct val="150000"/>
              </a:lnSpc>
              <a:spcBef>
                <a:spcPct val="50000"/>
              </a:spcBef>
            </a:pPr>
            <a:endParaRPr lang="es-ES" sz="2000" dirty="0">
              <a:latin typeface="Arial" pitchFamily="34" charset="0"/>
              <a:cs typeface="Arial" pitchFamily="34" charset="0"/>
            </a:endParaRPr>
          </a:p>
        </p:txBody>
      </p:sp>
      <p:sp>
        <p:nvSpPr>
          <p:cNvPr id="30723" name="3 CuadroTexto"/>
          <p:cNvSpPr txBox="1">
            <a:spLocks noChangeArrowheads="1"/>
          </p:cNvSpPr>
          <p:nvPr/>
        </p:nvSpPr>
        <p:spPr bwMode="auto">
          <a:xfrm>
            <a:off x="449467" y="1844824"/>
            <a:ext cx="820896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2.2.4 Limitaciones de </a:t>
            </a:r>
            <a:r>
              <a:rPr lang="es-ES" sz="3200" b="1" dirty="0">
                <a:effectLst>
                  <a:outerShdw blurRad="38100" dist="38100" dir="2700000" algn="tl">
                    <a:srgbClr val="000000">
                      <a:alpha val="43137"/>
                    </a:srgbClr>
                  </a:outerShdw>
                </a:effectLst>
                <a:latin typeface="Arial" pitchFamily="34" charset="0"/>
                <a:ea typeface="Times New Roman" pitchFamily="18" charset="0"/>
                <a:cs typeface="Arial" pitchFamily="34" charset="0"/>
              </a:rPr>
              <a:t>l</a:t>
            </a:r>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os SE</a:t>
            </a:r>
            <a:endParaRPr lang="es-ES" sz="3200" dirty="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p:txBody>
      </p:sp>
    </p:spTree>
    <p:extLst>
      <p:ext uri="{BB962C8B-B14F-4D97-AF65-F5344CB8AC3E}">
        <p14:creationId xmlns:p14="http://schemas.microsoft.com/office/powerpoint/2010/main" val="25844763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3 CuadroTexto"/>
          <p:cNvSpPr txBox="1">
            <a:spLocks noChangeArrowheads="1"/>
          </p:cNvSpPr>
          <p:nvPr/>
        </p:nvSpPr>
        <p:spPr bwMode="auto">
          <a:xfrm>
            <a:off x="3131840" y="1635167"/>
            <a:ext cx="644738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2.2.5 Componentes de </a:t>
            </a:r>
            <a:r>
              <a:rPr lang="es-ES" sz="3200" b="1" dirty="0">
                <a:effectLst>
                  <a:outerShdw blurRad="38100" dist="38100" dir="2700000" algn="tl">
                    <a:srgbClr val="000000">
                      <a:alpha val="43137"/>
                    </a:srgbClr>
                  </a:outerShdw>
                </a:effectLst>
                <a:latin typeface="Arial" pitchFamily="34" charset="0"/>
                <a:ea typeface="Times New Roman" pitchFamily="18" charset="0"/>
                <a:cs typeface="Arial" pitchFamily="34" charset="0"/>
              </a:rPr>
              <a:t>l</a:t>
            </a:r>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os SE</a:t>
            </a:r>
            <a:endParaRPr lang="es-ES" sz="3200" b="1" dirty="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p:txBody>
      </p:sp>
      <p:sp>
        <p:nvSpPr>
          <p:cNvPr id="31747" name="4 CuadroTexto"/>
          <p:cNvSpPr txBox="1">
            <a:spLocks noChangeArrowheads="1"/>
          </p:cNvSpPr>
          <p:nvPr/>
        </p:nvSpPr>
        <p:spPr bwMode="auto">
          <a:xfrm>
            <a:off x="590337" y="4869160"/>
            <a:ext cx="8064500" cy="1420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pPr>
            <a:r>
              <a:rPr lang="es-ES" sz="2000" dirty="0">
                <a:latin typeface="Arial" pitchFamily="34" charset="0"/>
                <a:cs typeface="Arial" pitchFamily="34" charset="0"/>
              </a:rPr>
              <a:t>El usuario interactúa con el SE a través de una interfaz, la cual puede contender menús, procesamiento del lenguaje natural u otro tipo de interacción. Debe ser amigable en la entrada y salida de información</a:t>
            </a:r>
            <a:r>
              <a:rPr lang="es-ES" sz="2000" dirty="0">
                <a:latin typeface="Century Gothic" pitchFamily="34" charset="0"/>
              </a:rPr>
              <a:t>.</a:t>
            </a:r>
          </a:p>
        </p:txBody>
      </p:sp>
      <p:sp>
        <p:nvSpPr>
          <p:cNvPr id="31748" name="Text Box 4"/>
          <p:cNvSpPr txBox="1">
            <a:spLocks noChangeArrowheads="1"/>
          </p:cNvSpPr>
          <p:nvPr/>
        </p:nvSpPr>
        <p:spPr bwMode="auto">
          <a:xfrm rot="-5400000">
            <a:off x="848866" y="3018024"/>
            <a:ext cx="2665412" cy="336550"/>
          </a:xfrm>
          <a:prstGeom prst="rect">
            <a:avLst/>
          </a:prstGeom>
          <a:solidFill>
            <a:srgbClr val="969696"/>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dirty="0"/>
              <a:t>        Interfaz de Usuario</a:t>
            </a:r>
          </a:p>
        </p:txBody>
      </p:sp>
      <p:pic>
        <p:nvPicPr>
          <p:cNvPr id="31749" name="Picture 10" descr="j035429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3434" y="2708920"/>
            <a:ext cx="1439863"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8433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4 CuadroTexto"/>
          <p:cNvSpPr txBox="1">
            <a:spLocks noChangeArrowheads="1"/>
          </p:cNvSpPr>
          <p:nvPr/>
        </p:nvSpPr>
        <p:spPr bwMode="auto">
          <a:xfrm>
            <a:off x="556649" y="5301208"/>
            <a:ext cx="8064500" cy="1175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pPr>
            <a:r>
              <a:rPr lang="es-ES" sz="2500" dirty="0">
                <a:latin typeface="Arial" pitchFamily="34" charset="0"/>
                <a:cs typeface="Arial" pitchFamily="34" charset="0"/>
              </a:rPr>
              <a:t>Se corresponde con el proceso de crear y actualizar la base de conocimientos</a:t>
            </a:r>
          </a:p>
        </p:txBody>
      </p:sp>
      <p:sp>
        <p:nvSpPr>
          <p:cNvPr id="32772" name="Text Box 4"/>
          <p:cNvSpPr txBox="1">
            <a:spLocks noChangeArrowheads="1"/>
          </p:cNvSpPr>
          <p:nvPr/>
        </p:nvSpPr>
        <p:spPr bwMode="auto">
          <a:xfrm rot="-5400000">
            <a:off x="1175543" y="3225280"/>
            <a:ext cx="2665413" cy="336550"/>
          </a:xfrm>
          <a:prstGeom prst="rect">
            <a:avLst/>
          </a:prstGeom>
          <a:solidFill>
            <a:srgbClr val="969696"/>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       Interfaz de Usuario</a:t>
            </a:r>
          </a:p>
        </p:txBody>
      </p:sp>
      <p:sp>
        <p:nvSpPr>
          <p:cNvPr id="32773" name="Rectangle 7"/>
          <p:cNvSpPr>
            <a:spLocks noChangeArrowheads="1"/>
          </p:cNvSpPr>
          <p:nvPr/>
        </p:nvSpPr>
        <p:spPr bwMode="auto">
          <a:xfrm>
            <a:off x="3492500" y="2062436"/>
            <a:ext cx="5111750" cy="2736850"/>
          </a:xfrm>
          <a:prstGeom prst="rect">
            <a:avLst/>
          </a:prstGeom>
          <a:solidFill>
            <a:srgbClr val="CCECFF"/>
          </a:solidFill>
          <a:ln>
            <a:noFill/>
          </a:ln>
          <a:extLst>
            <a:ext uri="{91240B29-F687-4F45-9708-019B960494DF}">
              <a14:hiddenLine xmlns:a14="http://schemas.microsoft.com/office/drawing/2010/main" w="9525" cap="rnd" algn="ctr">
                <a:solidFill>
                  <a:srgbClr val="000000"/>
                </a:solidFill>
                <a:prstDash val="sysDot"/>
                <a:miter lim="800000"/>
                <a:headEnd/>
                <a:tailEnd/>
              </a14:hiddenLine>
            </a:ext>
          </a:extLst>
        </p:spPr>
        <p:txBody>
          <a:bodyPr anchor="ctr">
            <a:spAutoFit/>
          </a:bodyPr>
          <a:lstStyle/>
          <a:p>
            <a:endParaRPr lang="es-ES"/>
          </a:p>
        </p:txBody>
      </p:sp>
      <p:sp>
        <p:nvSpPr>
          <p:cNvPr id="32774" name="Text Box 8"/>
          <p:cNvSpPr txBox="1">
            <a:spLocks noChangeArrowheads="1"/>
          </p:cNvSpPr>
          <p:nvPr/>
        </p:nvSpPr>
        <p:spPr bwMode="auto">
          <a:xfrm>
            <a:off x="3706813" y="2278336"/>
            <a:ext cx="1944687" cy="581025"/>
          </a:xfrm>
          <a:prstGeom prst="rect">
            <a:avLst/>
          </a:prstGeom>
          <a:solidFill>
            <a:schemeClr val="accent1"/>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Adquisición de Conocimiento</a:t>
            </a:r>
          </a:p>
        </p:txBody>
      </p:sp>
      <p:pic>
        <p:nvPicPr>
          <p:cNvPr id="32775" name="Picture 12" descr="j035429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650" y="2710136"/>
            <a:ext cx="1439863"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6" name="Line 13"/>
          <p:cNvSpPr>
            <a:spLocks noChangeShapeType="1"/>
          </p:cNvSpPr>
          <p:nvPr/>
        </p:nvSpPr>
        <p:spPr bwMode="auto">
          <a:xfrm>
            <a:off x="2700338" y="3143523"/>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2777" name="Line 14"/>
          <p:cNvSpPr>
            <a:spLocks noChangeShapeType="1"/>
          </p:cNvSpPr>
          <p:nvPr/>
        </p:nvSpPr>
        <p:spPr bwMode="auto">
          <a:xfrm flipH="1">
            <a:off x="2700338" y="3575323"/>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Tree>
    <p:extLst>
      <p:ext uri="{BB962C8B-B14F-4D97-AF65-F5344CB8AC3E}">
        <p14:creationId xmlns:p14="http://schemas.microsoft.com/office/powerpoint/2010/main" val="28721550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4 CuadroTexto"/>
          <p:cNvSpPr txBox="1">
            <a:spLocks noChangeArrowheads="1"/>
          </p:cNvSpPr>
          <p:nvPr/>
        </p:nvSpPr>
        <p:spPr bwMode="auto">
          <a:xfrm>
            <a:off x="286668" y="4653136"/>
            <a:ext cx="8784976" cy="142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pPr>
            <a:r>
              <a:rPr lang="es-ES" sz="2000" dirty="0">
                <a:latin typeface="Arial" pitchFamily="34" charset="0"/>
                <a:cs typeface="Arial" pitchFamily="34" charset="0"/>
              </a:rPr>
              <a:t>Almacena toda la información, datos, reglas, casos y relaciones importantes que utiliza el SE. Para cada aplicación única se tiene que desarrollar una base conocimientos.</a:t>
            </a:r>
          </a:p>
        </p:txBody>
      </p:sp>
      <p:sp>
        <p:nvSpPr>
          <p:cNvPr id="33796" name="Text Box 4"/>
          <p:cNvSpPr txBox="1">
            <a:spLocks noChangeArrowheads="1"/>
          </p:cNvSpPr>
          <p:nvPr/>
        </p:nvSpPr>
        <p:spPr bwMode="auto">
          <a:xfrm rot="-5400000">
            <a:off x="1175543" y="2647082"/>
            <a:ext cx="2665413" cy="336550"/>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      Interfaz de Usuario</a:t>
            </a:r>
          </a:p>
        </p:txBody>
      </p:sp>
      <p:sp>
        <p:nvSpPr>
          <p:cNvPr id="33797" name="Rectangle 5"/>
          <p:cNvSpPr>
            <a:spLocks noChangeArrowheads="1"/>
          </p:cNvSpPr>
          <p:nvPr/>
        </p:nvSpPr>
        <p:spPr bwMode="auto">
          <a:xfrm>
            <a:off x="3492500" y="1484238"/>
            <a:ext cx="5111750" cy="2736850"/>
          </a:xfrm>
          <a:prstGeom prst="rect">
            <a:avLst/>
          </a:prstGeom>
          <a:solidFill>
            <a:srgbClr val="CCECFF"/>
          </a:solidFill>
          <a:ln>
            <a:noFill/>
          </a:ln>
          <a:extLst>
            <a:ext uri="{91240B29-F687-4F45-9708-019B960494DF}">
              <a14:hiddenLine xmlns:a14="http://schemas.microsoft.com/office/drawing/2010/main" w="9525" cap="rnd" algn="ctr">
                <a:solidFill>
                  <a:srgbClr val="000000"/>
                </a:solidFill>
                <a:prstDash val="sysDot"/>
                <a:miter lim="800000"/>
                <a:headEnd/>
                <a:tailEnd/>
              </a14:hiddenLine>
            </a:ext>
          </a:extLst>
        </p:spPr>
        <p:txBody>
          <a:bodyPr anchor="ctr">
            <a:spAutoFit/>
          </a:bodyPr>
          <a:lstStyle/>
          <a:p>
            <a:endParaRPr lang="es-ES"/>
          </a:p>
        </p:txBody>
      </p:sp>
      <p:sp>
        <p:nvSpPr>
          <p:cNvPr id="33798" name="Text Box 6"/>
          <p:cNvSpPr txBox="1">
            <a:spLocks noChangeArrowheads="1"/>
          </p:cNvSpPr>
          <p:nvPr/>
        </p:nvSpPr>
        <p:spPr bwMode="auto">
          <a:xfrm>
            <a:off x="3706813" y="1700138"/>
            <a:ext cx="1944687" cy="581025"/>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Adquisición de Conocimiento</a:t>
            </a:r>
          </a:p>
        </p:txBody>
      </p:sp>
      <p:sp>
        <p:nvSpPr>
          <p:cNvPr id="33799" name="Text Box 9"/>
          <p:cNvSpPr txBox="1">
            <a:spLocks noChangeArrowheads="1"/>
          </p:cNvSpPr>
          <p:nvPr/>
        </p:nvSpPr>
        <p:spPr bwMode="auto">
          <a:xfrm>
            <a:off x="6227763" y="1700138"/>
            <a:ext cx="2232025" cy="2292350"/>
          </a:xfrm>
          <a:prstGeom prst="rect">
            <a:avLst/>
          </a:prstGeom>
          <a:solidFill>
            <a:schemeClr val="accent1"/>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Base de Conocimiento (BC)</a:t>
            </a:r>
          </a:p>
          <a:p>
            <a:pPr eaLnBrk="1" hangingPunct="1"/>
            <a:endParaRPr lang="es-ES" sz="1600"/>
          </a:p>
          <a:p>
            <a:pPr eaLnBrk="1" hangingPunct="1"/>
            <a:r>
              <a:rPr lang="es-ES" sz="1600"/>
              <a:t>Memoria Activa  (Hechos)</a:t>
            </a:r>
          </a:p>
          <a:p>
            <a:pPr eaLnBrk="1" hangingPunct="1"/>
            <a:r>
              <a:rPr lang="es-ES" sz="1600"/>
              <a:t> y</a:t>
            </a:r>
          </a:p>
          <a:p>
            <a:pPr eaLnBrk="1" hangingPunct="1"/>
            <a:r>
              <a:rPr lang="es-ES" sz="1600"/>
              <a:t>Reglas</a:t>
            </a:r>
          </a:p>
        </p:txBody>
      </p:sp>
      <p:pic>
        <p:nvPicPr>
          <p:cNvPr id="33800" name="Picture 10" descr="j035429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650" y="2131938"/>
            <a:ext cx="1439863"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1" name="Line 11"/>
          <p:cNvSpPr>
            <a:spLocks noChangeShapeType="1"/>
          </p:cNvSpPr>
          <p:nvPr/>
        </p:nvSpPr>
        <p:spPr bwMode="auto">
          <a:xfrm>
            <a:off x="2700338" y="2565325"/>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3802" name="Line 12"/>
          <p:cNvSpPr>
            <a:spLocks noChangeShapeType="1"/>
          </p:cNvSpPr>
          <p:nvPr/>
        </p:nvSpPr>
        <p:spPr bwMode="auto">
          <a:xfrm flipH="1">
            <a:off x="2700338" y="2997125"/>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3804" name="Line 19"/>
          <p:cNvSpPr>
            <a:spLocks noChangeShapeType="1"/>
          </p:cNvSpPr>
          <p:nvPr/>
        </p:nvSpPr>
        <p:spPr bwMode="auto">
          <a:xfrm>
            <a:off x="5651500" y="1916038"/>
            <a:ext cx="649288"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Tree>
    <p:extLst>
      <p:ext uri="{BB962C8B-B14F-4D97-AF65-F5344CB8AC3E}">
        <p14:creationId xmlns:p14="http://schemas.microsoft.com/office/powerpoint/2010/main" val="38550996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4 CuadroTexto"/>
          <p:cNvSpPr txBox="1">
            <a:spLocks noChangeArrowheads="1"/>
          </p:cNvSpPr>
          <p:nvPr/>
        </p:nvSpPr>
        <p:spPr bwMode="auto">
          <a:xfrm>
            <a:off x="286668" y="4725144"/>
            <a:ext cx="867782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pPr>
            <a:r>
              <a:rPr lang="es-ES" sz="2000" dirty="0">
                <a:latin typeface="Arial" pitchFamily="34" charset="0"/>
                <a:cs typeface="Arial" pitchFamily="34" charset="0"/>
              </a:rPr>
              <a:t>Es similar a la suma total de los conocimientos y experiencias de los expertos humanos que se obtienen a través de años de trabajo en un área o disciplina específica.</a:t>
            </a:r>
          </a:p>
        </p:txBody>
      </p:sp>
      <p:sp>
        <p:nvSpPr>
          <p:cNvPr id="34820" name="Text Box 4"/>
          <p:cNvSpPr txBox="1">
            <a:spLocks noChangeArrowheads="1"/>
          </p:cNvSpPr>
          <p:nvPr/>
        </p:nvSpPr>
        <p:spPr bwMode="auto">
          <a:xfrm rot="-5400000">
            <a:off x="1175543" y="2791098"/>
            <a:ext cx="2665413" cy="336550"/>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       Interfaz de Usuario</a:t>
            </a:r>
          </a:p>
        </p:txBody>
      </p:sp>
      <p:sp>
        <p:nvSpPr>
          <p:cNvPr id="34821" name="Rectangle 5"/>
          <p:cNvSpPr>
            <a:spLocks noChangeArrowheads="1"/>
          </p:cNvSpPr>
          <p:nvPr/>
        </p:nvSpPr>
        <p:spPr bwMode="auto">
          <a:xfrm>
            <a:off x="3492500" y="1628254"/>
            <a:ext cx="5111750" cy="2736850"/>
          </a:xfrm>
          <a:prstGeom prst="rect">
            <a:avLst/>
          </a:prstGeom>
          <a:solidFill>
            <a:srgbClr val="CCECFF"/>
          </a:solidFill>
          <a:ln>
            <a:noFill/>
          </a:ln>
          <a:extLst>
            <a:ext uri="{91240B29-F687-4F45-9708-019B960494DF}">
              <a14:hiddenLine xmlns:a14="http://schemas.microsoft.com/office/drawing/2010/main" w="9525" cap="rnd" algn="ctr">
                <a:solidFill>
                  <a:srgbClr val="000000"/>
                </a:solidFill>
                <a:prstDash val="sysDot"/>
                <a:miter lim="800000"/>
                <a:headEnd/>
                <a:tailEnd/>
              </a14:hiddenLine>
            </a:ext>
          </a:extLst>
        </p:spPr>
        <p:txBody>
          <a:bodyPr anchor="ctr">
            <a:spAutoFit/>
          </a:bodyPr>
          <a:lstStyle/>
          <a:p>
            <a:endParaRPr lang="es-ES"/>
          </a:p>
        </p:txBody>
      </p:sp>
      <p:sp>
        <p:nvSpPr>
          <p:cNvPr id="34822" name="Text Box 6"/>
          <p:cNvSpPr txBox="1">
            <a:spLocks noChangeArrowheads="1"/>
          </p:cNvSpPr>
          <p:nvPr/>
        </p:nvSpPr>
        <p:spPr bwMode="auto">
          <a:xfrm>
            <a:off x="3706813" y="1844154"/>
            <a:ext cx="1944687" cy="581025"/>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Adquisición de Conocimiento</a:t>
            </a:r>
          </a:p>
        </p:txBody>
      </p:sp>
      <p:sp>
        <p:nvSpPr>
          <p:cNvPr id="34823" name="Text Box 7"/>
          <p:cNvSpPr txBox="1">
            <a:spLocks noChangeArrowheads="1"/>
          </p:cNvSpPr>
          <p:nvPr/>
        </p:nvSpPr>
        <p:spPr bwMode="auto">
          <a:xfrm>
            <a:off x="6227763" y="1844154"/>
            <a:ext cx="2232025" cy="2292350"/>
          </a:xfrm>
          <a:prstGeom prst="rect">
            <a:avLst/>
          </a:prstGeom>
          <a:solidFill>
            <a:schemeClr val="accent1"/>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Base de Conocimiento (BC)</a:t>
            </a:r>
          </a:p>
          <a:p>
            <a:pPr eaLnBrk="1" hangingPunct="1"/>
            <a:endParaRPr lang="es-ES" sz="1600"/>
          </a:p>
          <a:p>
            <a:pPr eaLnBrk="1" hangingPunct="1"/>
            <a:r>
              <a:rPr lang="es-ES" sz="1600"/>
              <a:t>Memoria Activa  (Hechos)</a:t>
            </a:r>
          </a:p>
          <a:p>
            <a:pPr eaLnBrk="1" hangingPunct="1"/>
            <a:r>
              <a:rPr lang="es-ES" sz="1600"/>
              <a:t> y</a:t>
            </a:r>
          </a:p>
          <a:p>
            <a:pPr eaLnBrk="1" hangingPunct="1"/>
            <a:r>
              <a:rPr lang="es-ES" sz="1600"/>
              <a:t>Reglas</a:t>
            </a:r>
          </a:p>
        </p:txBody>
      </p:sp>
      <p:pic>
        <p:nvPicPr>
          <p:cNvPr id="34824" name="Picture 8" descr="j035429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650" y="2275954"/>
            <a:ext cx="1439863"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5" name="Line 9"/>
          <p:cNvSpPr>
            <a:spLocks noChangeShapeType="1"/>
          </p:cNvSpPr>
          <p:nvPr/>
        </p:nvSpPr>
        <p:spPr bwMode="auto">
          <a:xfrm>
            <a:off x="2700338" y="2709341"/>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4826" name="Line 10"/>
          <p:cNvSpPr>
            <a:spLocks noChangeShapeType="1"/>
          </p:cNvSpPr>
          <p:nvPr/>
        </p:nvSpPr>
        <p:spPr bwMode="auto">
          <a:xfrm flipH="1">
            <a:off x="2700338" y="3141141"/>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4827" name="Line 12"/>
          <p:cNvSpPr>
            <a:spLocks noChangeShapeType="1"/>
          </p:cNvSpPr>
          <p:nvPr/>
        </p:nvSpPr>
        <p:spPr bwMode="auto">
          <a:xfrm>
            <a:off x="5651500" y="2060054"/>
            <a:ext cx="649288"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Tree>
    <p:extLst>
      <p:ext uri="{BB962C8B-B14F-4D97-AF65-F5344CB8AC3E}">
        <p14:creationId xmlns:p14="http://schemas.microsoft.com/office/powerpoint/2010/main" val="21368244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4 CuadroTexto"/>
          <p:cNvSpPr txBox="1">
            <a:spLocks noChangeArrowheads="1"/>
          </p:cNvSpPr>
          <p:nvPr/>
        </p:nvSpPr>
        <p:spPr bwMode="auto">
          <a:xfrm>
            <a:off x="395536" y="4797152"/>
            <a:ext cx="8352160" cy="1420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pPr>
            <a:r>
              <a:rPr lang="es-ES" sz="2000" dirty="0">
                <a:latin typeface="Arial" pitchFamily="34" charset="0"/>
                <a:cs typeface="Arial" pitchFamily="34" charset="0"/>
              </a:rPr>
              <a:t>El uso de reglas: una regla es una instrucción condicionada que enlaza determinadas condiciones con acciones o resultados. La regla se crea por medio de construcciones de SI – ENTONCES. </a:t>
            </a:r>
            <a:endParaRPr lang="es-ES" sz="2000" dirty="0">
              <a:latin typeface="Century Gothic" pitchFamily="34" charset="0"/>
            </a:endParaRPr>
          </a:p>
        </p:txBody>
      </p:sp>
      <p:sp>
        <p:nvSpPr>
          <p:cNvPr id="35844" name="Text Box 4"/>
          <p:cNvSpPr txBox="1">
            <a:spLocks noChangeArrowheads="1"/>
          </p:cNvSpPr>
          <p:nvPr/>
        </p:nvSpPr>
        <p:spPr bwMode="auto">
          <a:xfrm rot="-5400000">
            <a:off x="1175543" y="2791098"/>
            <a:ext cx="2665413" cy="336550"/>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s-ES" sz="1600"/>
              <a:t>Interfaz de Usuario</a:t>
            </a:r>
          </a:p>
        </p:txBody>
      </p:sp>
      <p:sp>
        <p:nvSpPr>
          <p:cNvPr id="35845" name="Rectangle 5"/>
          <p:cNvSpPr>
            <a:spLocks noChangeArrowheads="1"/>
          </p:cNvSpPr>
          <p:nvPr/>
        </p:nvSpPr>
        <p:spPr bwMode="auto">
          <a:xfrm>
            <a:off x="3492500" y="1628254"/>
            <a:ext cx="5111750" cy="2736850"/>
          </a:xfrm>
          <a:prstGeom prst="rect">
            <a:avLst/>
          </a:prstGeom>
          <a:solidFill>
            <a:srgbClr val="CCECFF"/>
          </a:solidFill>
          <a:ln>
            <a:noFill/>
          </a:ln>
          <a:extLst>
            <a:ext uri="{91240B29-F687-4F45-9708-019B960494DF}">
              <a14:hiddenLine xmlns:a14="http://schemas.microsoft.com/office/drawing/2010/main" w="9525" cap="rnd" algn="ctr">
                <a:solidFill>
                  <a:srgbClr val="000000"/>
                </a:solidFill>
                <a:prstDash val="sysDot"/>
                <a:miter lim="800000"/>
                <a:headEnd/>
                <a:tailEnd/>
              </a14:hiddenLine>
            </a:ext>
          </a:extLst>
        </p:spPr>
        <p:txBody>
          <a:bodyPr anchor="ctr">
            <a:spAutoFit/>
          </a:bodyPr>
          <a:lstStyle/>
          <a:p>
            <a:endParaRPr lang="es-ES"/>
          </a:p>
        </p:txBody>
      </p:sp>
      <p:sp>
        <p:nvSpPr>
          <p:cNvPr id="35846" name="Text Box 6"/>
          <p:cNvSpPr txBox="1">
            <a:spLocks noChangeArrowheads="1"/>
          </p:cNvSpPr>
          <p:nvPr/>
        </p:nvSpPr>
        <p:spPr bwMode="auto">
          <a:xfrm>
            <a:off x="3706813" y="1844154"/>
            <a:ext cx="1944687" cy="581025"/>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Adquisición de Conocimiento</a:t>
            </a:r>
          </a:p>
        </p:txBody>
      </p:sp>
      <p:sp>
        <p:nvSpPr>
          <p:cNvPr id="35847" name="Text Box 7"/>
          <p:cNvSpPr txBox="1">
            <a:spLocks noChangeArrowheads="1"/>
          </p:cNvSpPr>
          <p:nvPr/>
        </p:nvSpPr>
        <p:spPr bwMode="auto">
          <a:xfrm>
            <a:off x="6227763" y="1844154"/>
            <a:ext cx="2232025" cy="2292350"/>
          </a:xfrm>
          <a:prstGeom prst="rect">
            <a:avLst/>
          </a:prstGeom>
          <a:solidFill>
            <a:schemeClr val="accent1"/>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Base de Conocimiento (BC)</a:t>
            </a:r>
          </a:p>
          <a:p>
            <a:pPr eaLnBrk="1" hangingPunct="1"/>
            <a:endParaRPr lang="es-ES" sz="1600"/>
          </a:p>
          <a:p>
            <a:pPr eaLnBrk="1" hangingPunct="1"/>
            <a:r>
              <a:rPr lang="es-ES" sz="1600"/>
              <a:t>Memoria Activa  (Hechos)</a:t>
            </a:r>
          </a:p>
          <a:p>
            <a:pPr eaLnBrk="1" hangingPunct="1"/>
            <a:r>
              <a:rPr lang="es-ES" sz="1600"/>
              <a:t> y</a:t>
            </a:r>
          </a:p>
          <a:p>
            <a:pPr eaLnBrk="1" hangingPunct="1"/>
            <a:r>
              <a:rPr lang="es-ES" sz="1600"/>
              <a:t>Reglas</a:t>
            </a:r>
          </a:p>
        </p:txBody>
      </p:sp>
      <p:pic>
        <p:nvPicPr>
          <p:cNvPr id="35848" name="Picture 8" descr="j035429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650" y="2275954"/>
            <a:ext cx="1439863"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9" name="Line 9"/>
          <p:cNvSpPr>
            <a:spLocks noChangeShapeType="1"/>
          </p:cNvSpPr>
          <p:nvPr/>
        </p:nvSpPr>
        <p:spPr bwMode="auto">
          <a:xfrm>
            <a:off x="2700338" y="2709341"/>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5850" name="Line 10"/>
          <p:cNvSpPr>
            <a:spLocks noChangeShapeType="1"/>
          </p:cNvSpPr>
          <p:nvPr/>
        </p:nvSpPr>
        <p:spPr bwMode="auto">
          <a:xfrm flipH="1">
            <a:off x="2700338" y="3141141"/>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5851" name="Line 12"/>
          <p:cNvSpPr>
            <a:spLocks noChangeShapeType="1"/>
          </p:cNvSpPr>
          <p:nvPr/>
        </p:nvSpPr>
        <p:spPr bwMode="auto">
          <a:xfrm>
            <a:off x="5651500" y="2060054"/>
            <a:ext cx="649288"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Tree>
    <p:extLst>
      <p:ext uri="{BB962C8B-B14F-4D97-AF65-F5344CB8AC3E}">
        <p14:creationId xmlns:p14="http://schemas.microsoft.com/office/powerpoint/2010/main" val="41544891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ext Box 4"/>
          <p:cNvSpPr txBox="1">
            <a:spLocks noChangeArrowheads="1"/>
          </p:cNvSpPr>
          <p:nvPr/>
        </p:nvSpPr>
        <p:spPr bwMode="auto">
          <a:xfrm rot="-5400000">
            <a:off x="1308190" y="2585392"/>
            <a:ext cx="2423141" cy="338554"/>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dirty="0"/>
              <a:t>     Interfaz de Usuario</a:t>
            </a:r>
          </a:p>
        </p:txBody>
      </p:sp>
      <p:sp>
        <p:nvSpPr>
          <p:cNvPr id="36868" name="Rectangle 5"/>
          <p:cNvSpPr>
            <a:spLocks noChangeArrowheads="1"/>
          </p:cNvSpPr>
          <p:nvPr/>
        </p:nvSpPr>
        <p:spPr bwMode="auto">
          <a:xfrm>
            <a:off x="3492500" y="1543098"/>
            <a:ext cx="5111750" cy="2736850"/>
          </a:xfrm>
          <a:prstGeom prst="rect">
            <a:avLst/>
          </a:prstGeom>
          <a:solidFill>
            <a:srgbClr val="CCECFF"/>
          </a:solidFill>
          <a:ln>
            <a:noFill/>
          </a:ln>
          <a:extLst>
            <a:ext uri="{91240B29-F687-4F45-9708-019B960494DF}">
              <a14:hiddenLine xmlns:a14="http://schemas.microsoft.com/office/drawing/2010/main" w="9525" cap="rnd" algn="ctr">
                <a:solidFill>
                  <a:srgbClr val="000000"/>
                </a:solidFill>
                <a:prstDash val="sysDot"/>
                <a:miter lim="800000"/>
                <a:headEnd/>
                <a:tailEnd/>
              </a14:hiddenLine>
            </a:ext>
          </a:extLst>
        </p:spPr>
        <p:txBody>
          <a:bodyPr anchor="ctr">
            <a:spAutoFit/>
          </a:bodyPr>
          <a:lstStyle/>
          <a:p>
            <a:endParaRPr lang="es-ES"/>
          </a:p>
        </p:txBody>
      </p:sp>
      <p:sp>
        <p:nvSpPr>
          <p:cNvPr id="36869" name="Text Box 6"/>
          <p:cNvSpPr txBox="1">
            <a:spLocks noChangeArrowheads="1"/>
          </p:cNvSpPr>
          <p:nvPr/>
        </p:nvSpPr>
        <p:spPr bwMode="auto">
          <a:xfrm>
            <a:off x="3706813" y="1916162"/>
            <a:ext cx="1944687" cy="581025"/>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Adquisicion de Conocimiento</a:t>
            </a:r>
          </a:p>
        </p:txBody>
      </p:sp>
      <p:sp>
        <p:nvSpPr>
          <p:cNvPr id="36870" name="Text Box 7"/>
          <p:cNvSpPr txBox="1">
            <a:spLocks noChangeArrowheads="1"/>
          </p:cNvSpPr>
          <p:nvPr/>
        </p:nvSpPr>
        <p:spPr bwMode="auto">
          <a:xfrm>
            <a:off x="6227763" y="1673890"/>
            <a:ext cx="2232025" cy="2292350"/>
          </a:xfrm>
          <a:prstGeom prst="rect">
            <a:avLst/>
          </a:prstGeom>
          <a:solidFill>
            <a:schemeClr val="accent1"/>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Base de Conocimiento (BC)</a:t>
            </a:r>
          </a:p>
          <a:p>
            <a:pPr eaLnBrk="1" hangingPunct="1"/>
            <a:endParaRPr lang="es-ES" sz="1600"/>
          </a:p>
          <a:p>
            <a:pPr eaLnBrk="1" hangingPunct="1"/>
            <a:r>
              <a:rPr lang="es-ES" sz="1600"/>
              <a:t>Memoria Activa  (Hechos)</a:t>
            </a:r>
          </a:p>
          <a:p>
            <a:pPr eaLnBrk="1" hangingPunct="1"/>
            <a:r>
              <a:rPr lang="es-ES" sz="1600"/>
              <a:t> y</a:t>
            </a:r>
          </a:p>
          <a:p>
            <a:pPr eaLnBrk="1" hangingPunct="1"/>
            <a:r>
              <a:rPr lang="es-ES" sz="1600"/>
              <a:t>Reglas</a:t>
            </a:r>
          </a:p>
        </p:txBody>
      </p:sp>
      <p:pic>
        <p:nvPicPr>
          <p:cNvPr id="36871" name="Picture 8" descr="j035429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650" y="2347962"/>
            <a:ext cx="1439863"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2" name="Line 9"/>
          <p:cNvSpPr>
            <a:spLocks noChangeShapeType="1"/>
          </p:cNvSpPr>
          <p:nvPr/>
        </p:nvSpPr>
        <p:spPr bwMode="auto">
          <a:xfrm>
            <a:off x="2700338" y="2781349"/>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6873" name="Line 10"/>
          <p:cNvSpPr>
            <a:spLocks noChangeShapeType="1"/>
          </p:cNvSpPr>
          <p:nvPr/>
        </p:nvSpPr>
        <p:spPr bwMode="auto">
          <a:xfrm flipH="1">
            <a:off x="2700338" y="3213149"/>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6874" name="Line 11"/>
          <p:cNvSpPr>
            <a:spLocks noChangeShapeType="1"/>
          </p:cNvSpPr>
          <p:nvPr/>
        </p:nvSpPr>
        <p:spPr bwMode="auto">
          <a:xfrm>
            <a:off x="5651500" y="2132062"/>
            <a:ext cx="649288"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36875" name="4 CuadroTexto"/>
          <p:cNvSpPr txBox="1">
            <a:spLocks noChangeArrowheads="1"/>
          </p:cNvSpPr>
          <p:nvPr/>
        </p:nvSpPr>
        <p:spPr bwMode="auto">
          <a:xfrm>
            <a:off x="391554" y="4279948"/>
            <a:ext cx="8064500" cy="2343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pPr>
            <a:r>
              <a:rPr lang="es-ES" sz="2000" dirty="0">
                <a:latin typeface="Arial" pitchFamily="34" charset="0"/>
                <a:cs typeface="Arial" pitchFamily="34" charset="0"/>
              </a:rPr>
              <a:t>El proceso incluye:</a:t>
            </a:r>
          </a:p>
          <a:p>
            <a:pPr algn="just" eaLnBrk="1" hangingPunct="1">
              <a:lnSpc>
                <a:spcPct val="150000"/>
              </a:lnSpc>
              <a:buFontTx/>
              <a:buAutoNum type="arabicParenR"/>
            </a:pPr>
            <a:r>
              <a:rPr lang="es-ES" sz="2000" dirty="0">
                <a:latin typeface="Arial" pitchFamily="34" charset="0"/>
                <a:cs typeface="Arial" pitchFamily="34" charset="0"/>
              </a:rPr>
              <a:t>Encontrar casos almacenados en la base de conocimientos, que sean similares al problema, </a:t>
            </a:r>
          </a:p>
          <a:p>
            <a:pPr algn="just" eaLnBrk="1" hangingPunct="1">
              <a:lnSpc>
                <a:spcPct val="150000"/>
              </a:lnSpc>
              <a:buFontTx/>
              <a:buAutoNum type="arabicParenR"/>
            </a:pPr>
            <a:r>
              <a:rPr lang="es-ES" sz="2000" dirty="0">
                <a:latin typeface="Arial" pitchFamily="34" charset="0"/>
                <a:cs typeface="Arial" pitchFamily="34" charset="0"/>
              </a:rPr>
              <a:t>Modificar las soluciones a los casos para adaptarlas, o ajustarlas, al problema o la situación actual.</a:t>
            </a:r>
          </a:p>
        </p:txBody>
      </p:sp>
    </p:spTree>
    <p:extLst>
      <p:ext uri="{BB962C8B-B14F-4D97-AF65-F5344CB8AC3E}">
        <p14:creationId xmlns:p14="http://schemas.microsoft.com/office/powerpoint/2010/main" val="1664517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89636" y="2276872"/>
            <a:ext cx="8386820" cy="3785652"/>
          </a:xfrm>
          <a:prstGeom prst="rect">
            <a:avLst/>
          </a:prstGeom>
        </p:spPr>
        <p:txBody>
          <a:bodyPr wrap="square">
            <a:spAutoFit/>
          </a:bodyPr>
          <a:lstStyle/>
          <a:p>
            <a:r>
              <a:rPr lang="es-MX" sz="3200" b="1" dirty="0" err="1" smtClean="0">
                <a:latin typeface="Arial" pitchFamily="34" charset="0"/>
                <a:cs typeface="Arial" pitchFamily="34" charset="0"/>
              </a:rPr>
              <a:t>Abstract</a:t>
            </a:r>
            <a:endParaRPr lang="es-MX" sz="3200" b="1" dirty="0" smtClean="0">
              <a:latin typeface="Arial" pitchFamily="34" charset="0"/>
              <a:cs typeface="Arial" pitchFamily="34" charset="0"/>
            </a:endParaRPr>
          </a:p>
          <a:p>
            <a:pPr algn="ctr"/>
            <a:endParaRPr lang="es-MX" b="1" dirty="0" smtClean="0">
              <a:latin typeface="Arial" pitchFamily="34" charset="0"/>
              <a:cs typeface="Arial" pitchFamily="34" charset="0"/>
            </a:endParaRPr>
          </a:p>
          <a:p>
            <a:pPr algn="just"/>
            <a:r>
              <a:rPr lang="en-US" sz="2000" dirty="0" smtClean="0">
                <a:latin typeface="Arial" pitchFamily="34" charset="0"/>
                <a:cs typeface="Arial" pitchFamily="34" charset="0"/>
              </a:rPr>
              <a:t>Artificial intelligence is one that attempts to explain mental functioning based on the development of algorithms to control different things. Artificial intelligence combines several fields such as robotics, expert systems and others, which have the same goal, which is to try to create machines that can think for themselves, resulting so far there are several studies and applications, within which are neural networks, process control and genetic algorithms.</a:t>
            </a:r>
          </a:p>
          <a:p>
            <a:pPr algn="just"/>
            <a:endParaRPr lang="en-US" sz="2500" dirty="0" smtClean="0">
              <a:latin typeface="Arial" pitchFamily="34" charset="0"/>
              <a:cs typeface="Arial" pitchFamily="34" charset="0"/>
            </a:endParaRPr>
          </a:p>
          <a:p>
            <a:r>
              <a:rPr lang="es-MX" sz="2500" b="1" dirty="0" err="1" smtClean="0">
                <a:latin typeface="Arial" pitchFamily="34" charset="0"/>
                <a:cs typeface="Arial" pitchFamily="34" charset="0"/>
              </a:rPr>
              <a:t>Keywords</a:t>
            </a:r>
            <a:r>
              <a:rPr lang="es-MX" sz="2500" b="1" dirty="0" smtClean="0">
                <a:latin typeface="Arial" pitchFamily="34" charset="0"/>
                <a:cs typeface="Arial" pitchFamily="34" charset="0"/>
              </a:rPr>
              <a:t>: </a:t>
            </a:r>
            <a:r>
              <a:rPr lang="es-MX" sz="2500" dirty="0" err="1" smtClean="0">
                <a:latin typeface="Arial" pitchFamily="34" charset="0"/>
                <a:cs typeface="Arial" pitchFamily="34" charset="0"/>
              </a:rPr>
              <a:t>Branches</a:t>
            </a:r>
            <a:r>
              <a:rPr lang="es-MX" sz="2500" dirty="0" smtClean="0">
                <a:latin typeface="Arial" pitchFamily="34" charset="0"/>
                <a:cs typeface="Arial" pitchFamily="34" charset="0"/>
              </a:rPr>
              <a:t>, </a:t>
            </a:r>
            <a:r>
              <a:rPr lang="es-MX" sz="2500" dirty="0" err="1" smtClean="0">
                <a:latin typeface="Arial" pitchFamily="34" charset="0"/>
                <a:cs typeface="Arial" pitchFamily="34" charset="0"/>
              </a:rPr>
              <a:t>Intelligence</a:t>
            </a:r>
            <a:r>
              <a:rPr lang="es-MX" sz="2500" dirty="0" smtClean="0">
                <a:latin typeface="Arial" pitchFamily="34" charset="0"/>
                <a:cs typeface="Arial" pitchFamily="34" charset="0"/>
              </a:rPr>
              <a:t>, </a:t>
            </a:r>
            <a:r>
              <a:rPr lang="es-MX" sz="2500" dirty="0" err="1" smtClean="0">
                <a:latin typeface="Arial" pitchFamily="34" charset="0"/>
                <a:cs typeface="Arial" pitchFamily="34" charset="0"/>
              </a:rPr>
              <a:t>Applications</a:t>
            </a:r>
            <a:r>
              <a:rPr lang="es-MX" sz="2500" dirty="0" smtClean="0">
                <a:latin typeface="Arial" pitchFamily="34" charset="0"/>
                <a:cs typeface="Arial" pitchFamily="34" charset="0"/>
              </a:rPr>
              <a:t>.</a:t>
            </a:r>
            <a:endParaRPr lang="es-MX" sz="2500" dirty="0"/>
          </a:p>
        </p:txBody>
      </p:sp>
    </p:spTree>
    <p:extLst>
      <p:ext uri="{BB962C8B-B14F-4D97-AF65-F5344CB8AC3E}">
        <p14:creationId xmlns:p14="http://schemas.microsoft.com/office/powerpoint/2010/main" val="30744594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Text Box 4"/>
          <p:cNvSpPr txBox="1">
            <a:spLocks noChangeArrowheads="1"/>
          </p:cNvSpPr>
          <p:nvPr/>
        </p:nvSpPr>
        <p:spPr bwMode="auto">
          <a:xfrm rot="-5400000">
            <a:off x="1175543" y="2863106"/>
            <a:ext cx="2665413" cy="336550"/>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       Interfaz de Usuario</a:t>
            </a:r>
          </a:p>
        </p:txBody>
      </p:sp>
      <p:sp>
        <p:nvSpPr>
          <p:cNvPr id="37892" name="Rectangle 5"/>
          <p:cNvSpPr>
            <a:spLocks noChangeArrowheads="1"/>
          </p:cNvSpPr>
          <p:nvPr/>
        </p:nvSpPr>
        <p:spPr bwMode="auto">
          <a:xfrm>
            <a:off x="3492500" y="1700262"/>
            <a:ext cx="5111750" cy="2736850"/>
          </a:xfrm>
          <a:prstGeom prst="rect">
            <a:avLst/>
          </a:prstGeom>
          <a:solidFill>
            <a:srgbClr val="CCECFF"/>
          </a:solidFill>
          <a:ln>
            <a:noFill/>
          </a:ln>
          <a:extLst>
            <a:ext uri="{91240B29-F687-4F45-9708-019B960494DF}">
              <a14:hiddenLine xmlns:a14="http://schemas.microsoft.com/office/drawing/2010/main" w="9525" cap="rnd" algn="ctr">
                <a:solidFill>
                  <a:srgbClr val="000000"/>
                </a:solidFill>
                <a:prstDash val="sysDot"/>
                <a:miter lim="800000"/>
                <a:headEnd/>
                <a:tailEnd/>
              </a14:hiddenLine>
            </a:ext>
          </a:extLst>
        </p:spPr>
        <p:txBody>
          <a:bodyPr anchor="ctr">
            <a:spAutoFit/>
          </a:bodyPr>
          <a:lstStyle/>
          <a:p>
            <a:endParaRPr lang="es-ES"/>
          </a:p>
        </p:txBody>
      </p:sp>
      <p:sp>
        <p:nvSpPr>
          <p:cNvPr id="37893" name="Text Box 6"/>
          <p:cNvSpPr txBox="1">
            <a:spLocks noChangeArrowheads="1"/>
          </p:cNvSpPr>
          <p:nvPr/>
        </p:nvSpPr>
        <p:spPr bwMode="auto">
          <a:xfrm>
            <a:off x="3706813" y="1916162"/>
            <a:ext cx="1944687" cy="581025"/>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Adquisición de Conocimiento</a:t>
            </a:r>
          </a:p>
        </p:txBody>
      </p:sp>
      <p:sp>
        <p:nvSpPr>
          <p:cNvPr id="37894" name="Text Box 7"/>
          <p:cNvSpPr txBox="1">
            <a:spLocks noChangeArrowheads="1"/>
          </p:cNvSpPr>
          <p:nvPr/>
        </p:nvSpPr>
        <p:spPr bwMode="auto">
          <a:xfrm>
            <a:off x="3708400" y="2774999"/>
            <a:ext cx="1944688" cy="581025"/>
          </a:xfrm>
          <a:prstGeom prst="rect">
            <a:avLst/>
          </a:prstGeom>
          <a:solidFill>
            <a:schemeClr val="accent1"/>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Mecanismo de Inferencia.</a:t>
            </a:r>
          </a:p>
        </p:txBody>
      </p:sp>
      <p:pic>
        <p:nvPicPr>
          <p:cNvPr id="37895" name="Picture 10" descr="j035429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650" y="2347962"/>
            <a:ext cx="1439863"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6" name="Line 11"/>
          <p:cNvSpPr>
            <a:spLocks noChangeShapeType="1"/>
          </p:cNvSpPr>
          <p:nvPr/>
        </p:nvSpPr>
        <p:spPr bwMode="auto">
          <a:xfrm>
            <a:off x="2700338" y="2781349"/>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7897" name="Line 12"/>
          <p:cNvSpPr>
            <a:spLocks noChangeShapeType="1"/>
          </p:cNvSpPr>
          <p:nvPr/>
        </p:nvSpPr>
        <p:spPr bwMode="auto">
          <a:xfrm flipH="1">
            <a:off x="2700338" y="3213149"/>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7898" name="Line 13"/>
          <p:cNvSpPr>
            <a:spLocks noChangeShapeType="1"/>
          </p:cNvSpPr>
          <p:nvPr/>
        </p:nvSpPr>
        <p:spPr bwMode="auto">
          <a:xfrm>
            <a:off x="4572000" y="2492424"/>
            <a:ext cx="0" cy="288925"/>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37899" name="Line 15"/>
          <p:cNvSpPr>
            <a:spLocks noChangeShapeType="1"/>
          </p:cNvSpPr>
          <p:nvPr/>
        </p:nvSpPr>
        <p:spPr bwMode="auto">
          <a:xfrm>
            <a:off x="5651500" y="2132062"/>
            <a:ext cx="649288"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37900" name="Line 16"/>
          <p:cNvSpPr>
            <a:spLocks noChangeShapeType="1"/>
          </p:cNvSpPr>
          <p:nvPr/>
        </p:nvSpPr>
        <p:spPr bwMode="auto">
          <a:xfrm>
            <a:off x="5605463" y="2997249"/>
            <a:ext cx="649287"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37901" name="4 CuadroTexto"/>
          <p:cNvSpPr txBox="1">
            <a:spLocks noChangeArrowheads="1"/>
          </p:cNvSpPr>
          <p:nvPr/>
        </p:nvSpPr>
        <p:spPr bwMode="auto">
          <a:xfrm>
            <a:off x="148425" y="4725144"/>
            <a:ext cx="8784976" cy="1881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pPr>
            <a:r>
              <a:rPr lang="es-ES" sz="2000" dirty="0">
                <a:latin typeface="Arial" pitchFamily="34" charset="0"/>
                <a:cs typeface="Arial" pitchFamily="34" charset="0"/>
              </a:rPr>
              <a:t>Conocido como Motor de Inferencia, usado para buscar información y relaciones en la base de conocimientos, y proporcionar respuestas, pronósticos y sugerencias en la misma forma en que lo haría un experto humano.</a:t>
            </a:r>
          </a:p>
        </p:txBody>
      </p:sp>
      <p:sp>
        <p:nvSpPr>
          <p:cNvPr id="37904" name="Text Box 21"/>
          <p:cNvSpPr txBox="1">
            <a:spLocks noChangeArrowheads="1"/>
          </p:cNvSpPr>
          <p:nvPr/>
        </p:nvSpPr>
        <p:spPr bwMode="auto">
          <a:xfrm>
            <a:off x="6227763" y="1916162"/>
            <a:ext cx="2232025" cy="2292350"/>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Base de Conocimiento (BC)</a:t>
            </a:r>
          </a:p>
          <a:p>
            <a:pPr eaLnBrk="1" hangingPunct="1"/>
            <a:endParaRPr lang="es-ES" sz="1600"/>
          </a:p>
          <a:p>
            <a:pPr eaLnBrk="1" hangingPunct="1"/>
            <a:r>
              <a:rPr lang="es-ES" sz="1600"/>
              <a:t>Memoria Activa  (Hechos)</a:t>
            </a:r>
          </a:p>
          <a:p>
            <a:pPr eaLnBrk="1" hangingPunct="1"/>
            <a:r>
              <a:rPr lang="es-ES" sz="1600"/>
              <a:t> y</a:t>
            </a:r>
          </a:p>
          <a:p>
            <a:pPr eaLnBrk="1" hangingPunct="1"/>
            <a:r>
              <a:rPr lang="es-ES" sz="1600"/>
              <a:t>Reglas</a:t>
            </a:r>
          </a:p>
        </p:txBody>
      </p:sp>
    </p:spTree>
    <p:extLst>
      <p:ext uri="{BB962C8B-B14F-4D97-AF65-F5344CB8AC3E}">
        <p14:creationId xmlns:p14="http://schemas.microsoft.com/office/powerpoint/2010/main" val="18826403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Text Box 3"/>
          <p:cNvSpPr txBox="1">
            <a:spLocks noChangeArrowheads="1"/>
          </p:cNvSpPr>
          <p:nvPr/>
        </p:nvSpPr>
        <p:spPr bwMode="auto">
          <a:xfrm rot="-5400000">
            <a:off x="1175543" y="2791098"/>
            <a:ext cx="2665413" cy="336550"/>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      Interfaz de Usuario</a:t>
            </a:r>
          </a:p>
        </p:txBody>
      </p:sp>
      <p:sp>
        <p:nvSpPr>
          <p:cNvPr id="38916" name="Rectangle 4"/>
          <p:cNvSpPr>
            <a:spLocks noChangeArrowheads="1"/>
          </p:cNvSpPr>
          <p:nvPr/>
        </p:nvSpPr>
        <p:spPr bwMode="auto">
          <a:xfrm>
            <a:off x="3492500" y="1628254"/>
            <a:ext cx="5111750" cy="2736850"/>
          </a:xfrm>
          <a:prstGeom prst="rect">
            <a:avLst/>
          </a:prstGeom>
          <a:solidFill>
            <a:srgbClr val="CCECFF"/>
          </a:solidFill>
          <a:ln>
            <a:noFill/>
          </a:ln>
          <a:extLst>
            <a:ext uri="{91240B29-F687-4F45-9708-019B960494DF}">
              <a14:hiddenLine xmlns:a14="http://schemas.microsoft.com/office/drawing/2010/main" w="9525" cap="rnd" algn="ctr">
                <a:solidFill>
                  <a:srgbClr val="000000"/>
                </a:solidFill>
                <a:prstDash val="sysDot"/>
                <a:miter lim="800000"/>
                <a:headEnd/>
                <a:tailEnd/>
              </a14:hiddenLine>
            </a:ext>
          </a:extLst>
        </p:spPr>
        <p:txBody>
          <a:bodyPr anchor="ctr">
            <a:spAutoFit/>
          </a:bodyPr>
          <a:lstStyle/>
          <a:p>
            <a:endParaRPr lang="es-ES"/>
          </a:p>
        </p:txBody>
      </p:sp>
      <p:sp>
        <p:nvSpPr>
          <p:cNvPr id="38917" name="Text Box 5"/>
          <p:cNvSpPr txBox="1">
            <a:spLocks noChangeArrowheads="1"/>
          </p:cNvSpPr>
          <p:nvPr/>
        </p:nvSpPr>
        <p:spPr bwMode="auto">
          <a:xfrm>
            <a:off x="3706813" y="1844154"/>
            <a:ext cx="1944687" cy="581025"/>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Adquisición de Conocimiento</a:t>
            </a:r>
          </a:p>
        </p:txBody>
      </p:sp>
      <p:sp>
        <p:nvSpPr>
          <p:cNvPr id="38918" name="Text Box 6"/>
          <p:cNvSpPr txBox="1">
            <a:spLocks noChangeArrowheads="1"/>
          </p:cNvSpPr>
          <p:nvPr/>
        </p:nvSpPr>
        <p:spPr bwMode="auto">
          <a:xfrm>
            <a:off x="3708400" y="2702991"/>
            <a:ext cx="1944688" cy="581025"/>
          </a:xfrm>
          <a:prstGeom prst="rect">
            <a:avLst/>
          </a:prstGeom>
          <a:solidFill>
            <a:schemeClr val="accent1"/>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Mecanismo de Inferencia.</a:t>
            </a:r>
          </a:p>
        </p:txBody>
      </p:sp>
      <p:pic>
        <p:nvPicPr>
          <p:cNvPr id="38919" name="Picture 8" descr="j035429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650" y="2275954"/>
            <a:ext cx="1439863"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20" name="Line 9"/>
          <p:cNvSpPr>
            <a:spLocks noChangeShapeType="1"/>
          </p:cNvSpPr>
          <p:nvPr/>
        </p:nvSpPr>
        <p:spPr bwMode="auto">
          <a:xfrm>
            <a:off x="2700338" y="2709341"/>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8921" name="Line 10"/>
          <p:cNvSpPr>
            <a:spLocks noChangeShapeType="1"/>
          </p:cNvSpPr>
          <p:nvPr/>
        </p:nvSpPr>
        <p:spPr bwMode="auto">
          <a:xfrm flipH="1">
            <a:off x="2700338" y="3141141"/>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8922" name="Line 11"/>
          <p:cNvSpPr>
            <a:spLocks noChangeShapeType="1"/>
          </p:cNvSpPr>
          <p:nvPr/>
        </p:nvSpPr>
        <p:spPr bwMode="auto">
          <a:xfrm>
            <a:off x="4572000" y="2420416"/>
            <a:ext cx="0" cy="288925"/>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38923" name="Line 12"/>
          <p:cNvSpPr>
            <a:spLocks noChangeShapeType="1"/>
          </p:cNvSpPr>
          <p:nvPr/>
        </p:nvSpPr>
        <p:spPr bwMode="auto">
          <a:xfrm>
            <a:off x="5651500" y="2060054"/>
            <a:ext cx="649288"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38924" name="Line 13"/>
          <p:cNvSpPr>
            <a:spLocks noChangeShapeType="1"/>
          </p:cNvSpPr>
          <p:nvPr/>
        </p:nvSpPr>
        <p:spPr bwMode="auto">
          <a:xfrm>
            <a:off x="5605463" y="2925241"/>
            <a:ext cx="649287"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38925" name="4 CuadroTexto"/>
          <p:cNvSpPr txBox="1">
            <a:spLocks noChangeArrowheads="1"/>
          </p:cNvSpPr>
          <p:nvPr/>
        </p:nvSpPr>
        <p:spPr bwMode="auto">
          <a:xfrm>
            <a:off x="143508" y="4725144"/>
            <a:ext cx="8856984" cy="1685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pPr>
            <a:r>
              <a:rPr lang="es-ES" sz="2400" dirty="0">
                <a:latin typeface="Arial" pitchFamily="34" charset="0"/>
                <a:cs typeface="Arial" pitchFamily="34" charset="0"/>
              </a:rPr>
              <a:t>Se asocia con un modelo o paradigma para resolver problemas.</a:t>
            </a:r>
          </a:p>
          <a:p>
            <a:pPr algn="just" eaLnBrk="1" hangingPunct="1">
              <a:lnSpc>
                <a:spcPct val="150000"/>
              </a:lnSpc>
              <a:buFontTx/>
              <a:buChar char="•"/>
            </a:pPr>
            <a:r>
              <a:rPr lang="es-ES" sz="2400" dirty="0">
                <a:latin typeface="Arial" pitchFamily="34" charset="0"/>
                <a:cs typeface="Arial" pitchFamily="34" charset="0"/>
              </a:rPr>
              <a:t>Modelo que utiliza métodos de encadenamientos de reglas SI – ENTONCES para formar una línea de razonamiento</a:t>
            </a:r>
            <a:r>
              <a:rPr lang="es-ES" sz="2400" dirty="0" smtClean="0">
                <a:latin typeface="Arial" pitchFamily="34" charset="0"/>
                <a:cs typeface="Arial" pitchFamily="34" charset="0"/>
              </a:rPr>
              <a:t>.</a:t>
            </a:r>
            <a:endParaRPr lang="es-ES" sz="2400" dirty="0"/>
          </a:p>
        </p:txBody>
      </p:sp>
      <p:sp>
        <p:nvSpPr>
          <p:cNvPr id="38926" name="Text Box 17"/>
          <p:cNvSpPr txBox="1">
            <a:spLocks noChangeArrowheads="1"/>
          </p:cNvSpPr>
          <p:nvPr/>
        </p:nvSpPr>
        <p:spPr bwMode="auto">
          <a:xfrm>
            <a:off x="6227763" y="1844154"/>
            <a:ext cx="2232025" cy="2292350"/>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Base de Conocimiento (BC)</a:t>
            </a:r>
          </a:p>
          <a:p>
            <a:pPr eaLnBrk="1" hangingPunct="1"/>
            <a:endParaRPr lang="es-ES" sz="1600"/>
          </a:p>
          <a:p>
            <a:pPr eaLnBrk="1" hangingPunct="1"/>
            <a:r>
              <a:rPr lang="es-ES" sz="1600"/>
              <a:t>Memoria Activa  (Hechos)</a:t>
            </a:r>
          </a:p>
          <a:p>
            <a:pPr eaLnBrk="1" hangingPunct="1"/>
            <a:r>
              <a:rPr lang="es-ES" sz="1600"/>
              <a:t> y</a:t>
            </a:r>
          </a:p>
          <a:p>
            <a:pPr eaLnBrk="1" hangingPunct="1"/>
            <a:r>
              <a:rPr lang="es-ES" sz="1600"/>
              <a:t>Reglas</a:t>
            </a:r>
          </a:p>
        </p:txBody>
      </p:sp>
    </p:spTree>
    <p:extLst>
      <p:ext uri="{BB962C8B-B14F-4D97-AF65-F5344CB8AC3E}">
        <p14:creationId xmlns:p14="http://schemas.microsoft.com/office/powerpoint/2010/main" val="34762441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3"/>
          <p:cNvSpPr txBox="1">
            <a:spLocks noChangeArrowheads="1"/>
          </p:cNvSpPr>
          <p:nvPr/>
        </p:nvSpPr>
        <p:spPr bwMode="auto">
          <a:xfrm rot="-5400000">
            <a:off x="1175543" y="2863106"/>
            <a:ext cx="2665413" cy="336550"/>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      Interfaz de Usuario</a:t>
            </a:r>
          </a:p>
        </p:txBody>
      </p:sp>
      <p:sp>
        <p:nvSpPr>
          <p:cNvPr id="39940" name="Rectangle 4"/>
          <p:cNvSpPr>
            <a:spLocks noChangeArrowheads="1"/>
          </p:cNvSpPr>
          <p:nvPr/>
        </p:nvSpPr>
        <p:spPr bwMode="auto">
          <a:xfrm>
            <a:off x="3492500" y="1700262"/>
            <a:ext cx="5111750" cy="2736850"/>
          </a:xfrm>
          <a:prstGeom prst="rect">
            <a:avLst/>
          </a:prstGeom>
          <a:solidFill>
            <a:srgbClr val="CCECFF"/>
          </a:solidFill>
          <a:ln>
            <a:noFill/>
          </a:ln>
          <a:extLst>
            <a:ext uri="{91240B29-F687-4F45-9708-019B960494DF}">
              <a14:hiddenLine xmlns:a14="http://schemas.microsoft.com/office/drawing/2010/main" w="9525" cap="rnd" algn="ctr">
                <a:solidFill>
                  <a:srgbClr val="000000"/>
                </a:solidFill>
                <a:prstDash val="sysDot"/>
                <a:miter lim="800000"/>
                <a:headEnd/>
                <a:tailEnd/>
              </a14:hiddenLine>
            </a:ext>
          </a:extLst>
        </p:spPr>
        <p:txBody>
          <a:bodyPr anchor="ctr">
            <a:spAutoFit/>
          </a:bodyPr>
          <a:lstStyle/>
          <a:p>
            <a:endParaRPr lang="es-ES"/>
          </a:p>
        </p:txBody>
      </p:sp>
      <p:sp>
        <p:nvSpPr>
          <p:cNvPr id="39941" name="Text Box 5"/>
          <p:cNvSpPr txBox="1">
            <a:spLocks noChangeArrowheads="1"/>
          </p:cNvSpPr>
          <p:nvPr/>
        </p:nvSpPr>
        <p:spPr bwMode="auto">
          <a:xfrm>
            <a:off x="3706813" y="1916162"/>
            <a:ext cx="1944687" cy="581025"/>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Adquisición de Conocimiento</a:t>
            </a:r>
          </a:p>
        </p:txBody>
      </p:sp>
      <p:sp>
        <p:nvSpPr>
          <p:cNvPr id="39942" name="Text Box 6"/>
          <p:cNvSpPr txBox="1">
            <a:spLocks noChangeArrowheads="1"/>
          </p:cNvSpPr>
          <p:nvPr/>
        </p:nvSpPr>
        <p:spPr bwMode="auto">
          <a:xfrm>
            <a:off x="3708400" y="2774999"/>
            <a:ext cx="1944688" cy="581025"/>
          </a:xfrm>
          <a:prstGeom prst="rect">
            <a:avLst/>
          </a:prstGeom>
          <a:solidFill>
            <a:schemeClr val="accent1"/>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Mecanismo de Inferencia.</a:t>
            </a:r>
          </a:p>
        </p:txBody>
      </p:sp>
      <p:pic>
        <p:nvPicPr>
          <p:cNvPr id="39943" name="Picture 8" descr="j035429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650" y="2347962"/>
            <a:ext cx="1439863"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4" name="Line 9"/>
          <p:cNvSpPr>
            <a:spLocks noChangeShapeType="1"/>
          </p:cNvSpPr>
          <p:nvPr/>
        </p:nvSpPr>
        <p:spPr bwMode="auto">
          <a:xfrm>
            <a:off x="2700338" y="2781349"/>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9945" name="Line 10"/>
          <p:cNvSpPr>
            <a:spLocks noChangeShapeType="1"/>
          </p:cNvSpPr>
          <p:nvPr/>
        </p:nvSpPr>
        <p:spPr bwMode="auto">
          <a:xfrm flipH="1">
            <a:off x="2700338" y="3213149"/>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39946" name="Line 11"/>
          <p:cNvSpPr>
            <a:spLocks noChangeShapeType="1"/>
          </p:cNvSpPr>
          <p:nvPr/>
        </p:nvSpPr>
        <p:spPr bwMode="auto">
          <a:xfrm>
            <a:off x="4572000" y="2492424"/>
            <a:ext cx="0" cy="288925"/>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39947" name="Line 12"/>
          <p:cNvSpPr>
            <a:spLocks noChangeShapeType="1"/>
          </p:cNvSpPr>
          <p:nvPr/>
        </p:nvSpPr>
        <p:spPr bwMode="auto">
          <a:xfrm>
            <a:off x="5651500" y="2132062"/>
            <a:ext cx="649288"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39948" name="Line 13"/>
          <p:cNvSpPr>
            <a:spLocks noChangeShapeType="1"/>
          </p:cNvSpPr>
          <p:nvPr/>
        </p:nvSpPr>
        <p:spPr bwMode="auto">
          <a:xfrm>
            <a:off x="5605463" y="2997249"/>
            <a:ext cx="649287"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39949" name="4 CuadroTexto"/>
          <p:cNvSpPr txBox="1">
            <a:spLocks noChangeArrowheads="1"/>
          </p:cNvSpPr>
          <p:nvPr/>
        </p:nvSpPr>
        <p:spPr bwMode="auto">
          <a:xfrm>
            <a:off x="179512" y="4869160"/>
            <a:ext cx="8784976" cy="958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buFontTx/>
              <a:buChar char="•"/>
            </a:pPr>
            <a:r>
              <a:rPr lang="es-ES" sz="2000" dirty="0">
                <a:latin typeface="Arial" pitchFamily="34" charset="0"/>
                <a:cs typeface="Arial" pitchFamily="34" charset="0"/>
              </a:rPr>
              <a:t> Si la conclusión es conocida pero la ruta de la conclusión no es conocida entonces el método que se utiliza es el encadenamiento hacia atrás. </a:t>
            </a:r>
          </a:p>
        </p:txBody>
      </p:sp>
      <p:sp>
        <p:nvSpPr>
          <p:cNvPr id="39951" name="Text Box 18"/>
          <p:cNvSpPr txBox="1">
            <a:spLocks noChangeArrowheads="1"/>
          </p:cNvSpPr>
          <p:nvPr/>
        </p:nvSpPr>
        <p:spPr bwMode="auto">
          <a:xfrm>
            <a:off x="6227763" y="1916162"/>
            <a:ext cx="2232025" cy="2292350"/>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Base de Conocimiento (BC)</a:t>
            </a:r>
          </a:p>
          <a:p>
            <a:pPr eaLnBrk="1" hangingPunct="1"/>
            <a:endParaRPr lang="es-ES" sz="1600"/>
          </a:p>
          <a:p>
            <a:pPr eaLnBrk="1" hangingPunct="1"/>
            <a:r>
              <a:rPr lang="es-ES" sz="1600"/>
              <a:t>Memoria Activa  (Hechos)</a:t>
            </a:r>
          </a:p>
          <a:p>
            <a:pPr eaLnBrk="1" hangingPunct="1"/>
            <a:r>
              <a:rPr lang="es-ES" sz="1600"/>
              <a:t> y</a:t>
            </a:r>
          </a:p>
          <a:p>
            <a:pPr eaLnBrk="1" hangingPunct="1"/>
            <a:r>
              <a:rPr lang="es-ES" sz="1600"/>
              <a:t>Reglas</a:t>
            </a:r>
          </a:p>
        </p:txBody>
      </p:sp>
    </p:spTree>
    <p:extLst>
      <p:ext uri="{BB962C8B-B14F-4D97-AF65-F5344CB8AC3E}">
        <p14:creationId xmlns:p14="http://schemas.microsoft.com/office/powerpoint/2010/main" val="312642123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Text Box 3"/>
          <p:cNvSpPr txBox="1">
            <a:spLocks noChangeArrowheads="1"/>
          </p:cNvSpPr>
          <p:nvPr/>
        </p:nvSpPr>
        <p:spPr bwMode="auto">
          <a:xfrm rot="-5400000">
            <a:off x="1175543" y="2863106"/>
            <a:ext cx="2665413" cy="336550"/>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       Interfaz de Usuario</a:t>
            </a:r>
          </a:p>
        </p:txBody>
      </p:sp>
      <p:sp>
        <p:nvSpPr>
          <p:cNvPr id="40964" name="Rectangle 4"/>
          <p:cNvSpPr>
            <a:spLocks noChangeArrowheads="1"/>
          </p:cNvSpPr>
          <p:nvPr/>
        </p:nvSpPr>
        <p:spPr bwMode="auto">
          <a:xfrm>
            <a:off x="3492500" y="1700262"/>
            <a:ext cx="5111750" cy="2736850"/>
          </a:xfrm>
          <a:prstGeom prst="rect">
            <a:avLst/>
          </a:prstGeom>
          <a:solidFill>
            <a:srgbClr val="CCECFF"/>
          </a:solidFill>
          <a:ln>
            <a:noFill/>
          </a:ln>
          <a:extLst>
            <a:ext uri="{91240B29-F687-4F45-9708-019B960494DF}">
              <a14:hiddenLine xmlns:a14="http://schemas.microsoft.com/office/drawing/2010/main" w="9525" cap="rnd" algn="ctr">
                <a:solidFill>
                  <a:srgbClr val="000000"/>
                </a:solidFill>
                <a:prstDash val="sysDot"/>
                <a:miter lim="800000"/>
                <a:headEnd/>
                <a:tailEnd/>
              </a14:hiddenLine>
            </a:ext>
          </a:extLst>
        </p:spPr>
        <p:txBody>
          <a:bodyPr anchor="ctr">
            <a:spAutoFit/>
          </a:bodyPr>
          <a:lstStyle/>
          <a:p>
            <a:endParaRPr lang="es-ES"/>
          </a:p>
        </p:txBody>
      </p:sp>
      <p:sp>
        <p:nvSpPr>
          <p:cNvPr id="40965" name="Text Box 5"/>
          <p:cNvSpPr txBox="1">
            <a:spLocks noChangeArrowheads="1"/>
          </p:cNvSpPr>
          <p:nvPr/>
        </p:nvSpPr>
        <p:spPr bwMode="auto">
          <a:xfrm>
            <a:off x="3706813" y="1916162"/>
            <a:ext cx="1944687" cy="581025"/>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Adquisición de Conocimiento</a:t>
            </a:r>
          </a:p>
        </p:txBody>
      </p:sp>
      <p:sp>
        <p:nvSpPr>
          <p:cNvPr id="40966" name="Text Box 6"/>
          <p:cNvSpPr txBox="1">
            <a:spLocks noChangeArrowheads="1"/>
          </p:cNvSpPr>
          <p:nvPr/>
        </p:nvSpPr>
        <p:spPr bwMode="auto">
          <a:xfrm>
            <a:off x="3708400" y="2774999"/>
            <a:ext cx="1944688" cy="581025"/>
          </a:xfrm>
          <a:prstGeom prst="rect">
            <a:avLst/>
          </a:prstGeom>
          <a:solidFill>
            <a:schemeClr val="accent1"/>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Mecanismo de Inferencia.</a:t>
            </a:r>
          </a:p>
        </p:txBody>
      </p:sp>
      <p:pic>
        <p:nvPicPr>
          <p:cNvPr id="40967" name="Picture 7" descr="j035429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650" y="2347962"/>
            <a:ext cx="1439863"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8" name="Line 8"/>
          <p:cNvSpPr>
            <a:spLocks noChangeShapeType="1"/>
          </p:cNvSpPr>
          <p:nvPr/>
        </p:nvSpPr>
        <p:spPr bwMode="auto">
          <a:xfrm>
            <a:off x="2700338" y="2781349"/>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40969" name="Line 9"/>
          <p:cNvSpPr>
            <a:spLocks noChangeShapeType="1"/>
          </p:cNvSpPr>
          <p:nvPr/>
        </p:nvSpPr>
        <p:spPr bwMode="auto">
          <a:xfrm flipH="1">
            <a:off x="2700338" y="3213149"/>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40970" name="Line 10"/>
          <p:cNvSpPr>
            <a:spLocks noChangeShapeType="1"/>
          </p:cNvSpPr>
          <p:nvPr/>
        </p:nvSpPr>
        <p:spPr bwMode="auto">
          <a:xfrm>
            <a:off x="4572000" y="2492424"/>
            <a:ext cx="0" cy="288925"/>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40971" name="Line 11"/>
          <p:cNvSpPr>
            <a:spLocks noChangeShapeType="1"/>
          </p:cNvSpPr>
          <p:nvPr/>
        </p:nvSpPr>
        <p:spPr bwMode="auto">
          <a:xfrm>
            <a:off x="5651500" y="2132062"/>
            <a:ext cx="649288"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40972" name="Line 12"/>
          <p:cNvSpPr>
            <a:spLocks noChangeShapeType="1"/>
          </p:cNvSpPr>
          <p:nvPr/>
        </p:nvSpPr>
        <p:spPr bwMode="auto">
          <a:xfrm>
            <a:off x="5605463" y="2997249"/>
            <a:ext cx="649287"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40974" name="Text Box 16"/>
          <p:cNvSpPr txBox="1">
            <a:spLocks noChangeArrowheads="1"/>
          </p:cNvSpPr>
          <p:nvPr/>
        </p:nvSpPr>
        <p:spPr bwMode="auto">
          <a:xfrm>
            <a:off x="6227763" y="1916162"/>
            <a:ext cx="2232025" cy="2292350"/>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Base de Conocimiento (BC)</a:t>
            </a:r>
          </a:p>
          <a:p>
            <a:pPr eaLnBrk="1" hangingPunct="1"/>
            <a:endParaRPr lang="es-ES" sz="1600"/>
          </a:p>
          <a:p>
            <a:pPr eaLnBrk="1" hangingPunct="1"/>
            <a:r>
              <a:rPr lang="es-ES" sz="1600"/>
              <a:t>Memoria Activa  (Hechos)</a:t>
            </a:r>
          </a:p>
          <a:p>
            <a:pPr eaLnBrk="1" hangingPunct="1"/>
            <a:r>
              <a:rPr lang="es-ES" sz="1600"/>
              <a:t> y</a:t>
            </a:r>
          </a:p>
          <a:p>
            <a:pPr eaLnBrk="1" hangingPunct="1"/>
            <a:r>
              <a:rPr lang="es-ES" sz="1600"/>
              <a:t>Reglas</a:t>
            </a:r>
          </a:p>
        </p:txBody>
      </p:sp>
      <p:sp>
        <p:nvSpPr>
          <p:cNvPr id="40975" name="4 CuadroTexto"/>
          <p:cNvSpPr txBox="1">
            <a:spLocks noChangeArrowheads="1"/>
          </p:cNvSpPr>
          <p:nvPr/>
        </p:nvSpPr>
        <p:spPr bwMode="auto">
          <a:xfrm>
            <a:off x="308507" y="4708574"/>
            <a:ext cx="8835493" cy="958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pPr>
            <a:r>
              <a:rPr lang="es-ES" sz="2000" dirty="0">
                <a:latin typeface="Arial" pitchFamily="34" charset="0"/>
                <a:cs typeface="Arial" pitchFamily="34" charset="0"/>
              </a:rPr>
              <a:t>Busca a través de la BC, intentando asociar el conocimiento almacenado en forma de hechos el antecedente de una regla (condición).</a:t>
            </a:r>
          </a:p>
        </p:txBody>
      </p:sp>
    </p:spTree>
    <p:extLst>
      <p:ext uri="{BB962C8B-B14F-4D97-AF65-F5344CB8AC3E}">
        <p14:creationId xmlns:p14="http://schemas.microsoft.com/office/powerpoint/2010/main" val="34444309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4 CuadroTexto"/>
          <p:cNvSpPr txBox="1">
            <a:spLocks noChangeArrowheads="1"/>
          </p:cNvSpPr>
          <p:nvPr/>
        </p:nvSpPr>
        <p:spPr bwMode="auto">
          <a:xfrm>
            <a:off x="143508" y="4420614"/>
            <a:ext cx="8856984" cy="958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pPr>
            <a:r>
              <a:rPr lang="es-ES" sz="2000" dirty="0">
                <a:latin typeface="Arial" panose="020B0604020202020204" pitchFamily="34" charset="0"/>
                <a:cs typeface="Arial" panose="020B0604020202020204" pitchFamily="34" charset="0"/>
              </a:rPr>
              <a:t>Permite explicar el proceso de razonamiento seguido para tomar una decisión.</a:t>
            </a:r>
          </a:p>
        </p:txBody>
      </p:sp>
      <p:sp>
        <p:nvSpPr>
          <p:cNvPr id="41988" name="Text Box 4"/>
          <p:cNvSpPr txBox="1">
            <a:spLocks noChangeArrowheads="1"/>
          </p:cNvSpPr>
          <p:nvPr/>
        </p:nvSpPr>
        <p:spPr bwMode="auto">
          <a:xfrm rot="-5400000">
            <a:off x="1175543" y="2937248"/>
            <a:ext cx="2665413" cy="336550"/>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s-ES" sz="1600"/>
              <a:t>Interfaz de Usuario</a:t>
            </a:r>
          </a:p>
        </p:txBody>
      </p:sp>
      <p:sp>
        <p:nvSpPr>
          <p:cNvPr id="41989" name="Rectangle 5"/>
          <p:cNvSpPr>
            <a:spLocks noChangeArrowheads="1"/>
          </p:cNvSpPr>
          <p:nvPr/>
        </p:nvSpPr>
        <p:spPr bwMode="auto">
          <a:xfrm>
            <a:off x="3492500" y="1783630"/>
            <a:ext cx="5111750" cy="2736850"/>
          </a:xfrm>
          <a:prstGeom prst="rect">
            <a:avLst/>
          </a:prstGeom>
          <a:solidFill>
            <a:srgbClr val="CCECFF"/>
          </a:solidFill>
          <a:ln>
            <a:noFill/>
          </a:ln>
          <a:extLst>
            <a:ext uri="{91240B29-F687-4F45-9708-019B960494DF}">
              <a14:hiddenLine xmlns:a14="http://schemas.microsoft.com/office/drawing/2010/main" w="9525" cap="rnd" algn="ctr">
                <a:solidFill>
                  <a:srgbClr val="000000"/>
                </a:solidFill>
                <a:prstDash val="sysDot"/>
                <a:miter lim="800000"/>
                <a:headEnd/>
                <a:tailEnd/>
              </a14:hiddenLine>
            </a:ext>
          </a:extLst>
        </p:spPr>
        <p:txBody>
          <a:bodyPr anchor="ctr">
            <a:spAutoFit/>
          </a:bodyPr>
          <a:lstStyle/>
          <a:p>
            <a:endParaRPr lang="es-ES"/>
          </a:p>
        </p:txBody>
      </p:sp>
      <p:sp>
        <p:nvSpPr>
          <p:cNvPr id="41990" name="Text Box 6"/>
          <p:cNvSpPr txBox="1">
            <a:spLocks noChangeArrowheads="1"/>
          </p:cNvSpPr>
          <p:nvPr/>
        </p:nvSpPr>
        <p:spPr bwMode="auto">
          <a:xfrm>
            <a:off x="3706813" y="1990304"/>
            <a:ext cx="1944687" cy="581025"/>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Adquisición de Conocimiento</a:t>
            </a:r>
          </a:p>
        </p:txBody>
      </p:sp>
      <p:sp>
        <p:nvSpPr>
          <p:cNvPr id="41991" name="Text Box 7"/>
          <p:cNvSpPr txBox="1">
            <a:spLocks noChangeArrowheads="1"/>
          </p:cNvSpPr>
          <p:nvPr/>
        </p:nvSpPr>
        <p:spPr bwMode="auto">
          <a:xfrm>
            <a:off x="3708400" y="2849141"/>
            <a:ext cx="1944688" cy="581025"/>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dirty="0"/>
              <a:t>Mecanismo de Inferencia.</a:t>
            </a:r>
          </a:p>
        </p:txBody>
      </p:sp>
      <p:sp>
        <p:nvSpPr>
          <p:cNvPr id="41992" name="Text Box 8"/>
          <p:cNvSpPr txBox="1">
            <a:spLocks noChangeArrowheads="1"/>
          </p:cNvSpPr>
          <p:nvPr/>
        </p:nvSpPr>
        <p:spPr bwMode="auto">
          <a:xfrm>
            <a:off x="3708400" y="3714329"/>
            <a:ext cx="1944688" cy="581025"/>
          </a:xfrm>
          <a:prstGeom prst="rect">
            <a:avLst/>
          </a:prstGeom>
          <a:solidFill>
            <a:schemeClr val="accent1"/>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Medio de Explicacion</a:t>
            </a:r>
          </a:p>
        </p:txBody>
      </p:sp>
      <p:pic>
        <p:nvPicPr>
          <p:cNvPr id="41993" name="Picture 10" descr="j035429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650" y="2422104"/>
            <a:ext cx="1439863"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94" name="Line 11"/>
          <p:cNvSpPr>
            <a:spLocks noChangeShapeType="1"/>
          </p:cNvSpPr>
          <p:nvPr/>
        </p:nvSpPr>
        <p:spPr bwMode="auto">
          <a:xfrm>
            <a:off x="2700338" y="2855491"/>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41995" name="Line 12"/>
          <p:cNvSpPr>
            <a:spLocks noChangeShapeType="1"/>
          </p:cNvSpPr>
          <p:nvPr/>
        </p:nvSpPr>
        <p:spPr bwMode="auto">
          <a:xfrm flipH="1">
            <a:off x="2700338" y="3287291"/>
            <a:ext cx="792162" cy="0"/>
          </a:xfrm>
          <a:prstGeom prst="line">
            <a:avLst/>
          </a:prstGeom>
          <a:noFill/>
          <a:ln w="38100" cap="rnd" cmpd="dbl">
            <a:solidFill>
              <a:schemeClr val="accent1"/>
            </a:solidFill>
            <a:prstDash val="sysDot"/>
            <a:round/>
            <a:headEnd/>
            <a:tailEnd type="triangle" w="med" len="med"/>
          </a:ln>
          <a:extLst>
            <a:ext uri="{909E8E84-426E-40DD-AFC4-6F175D3DCCD1}">
              <a14:hiddenFill xmlns:a14="http://schemas.microsoft.com/office/drawing/2010/main">
                <a:noFill/>
              </a14:hiddenFill>
            </a:ext>
          </a:extLst>
        </p:spPr>
        <p:txBody>
          <a:bodyPr>
            <a:spAutoFit/>
          </a:bodyPr>
          <a:lstStyle/>
          <a:p>
            <a:endParaRPr lang="es-MX"/>
          </a:p>
        </p:txBody>
      </p:sp>
      <p:sp>
        <p:nvSpPr>
          <p:cNvPr id="41996" name="Line 13"/>
          <p:cNvSpPr>
            <a:spLocks noChangeShapeType="1"/>
          </p:cNvSpPr>
          <p:nvPr/>
        </p:nvSpPr>
        <p:spPr bwMode="auto">
          <a:xfrm>
            <a:off x="4572000" y="2566566"/>
            <a:ext cx="0" cy="288925"/>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41997" name="Line 14"/>
          <p:cNvSpPr>
            <a:spLocks noChangeShapeType="1"/>
          </p:cNvSpPr>
          <p:nvPr/>
        </p:nvSpPr>
        <p:spPr bwMode="auto">
          <a:xfrm>
            <a:off x="4572000" y="3430166"/>
            <a:ext cx="0" cy="288925"/>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41998" name="Line 15"/>
          <p:cNvSpPr>
            <a:spLocks noChangeShapeType="1"/>
          </p:cNvSpPr>
          <p:nvPr/>
        </p:nvSpPr>
        <p:spPr bwMode="auto">
          <a:xfrm>
            <a:off x="5651500" y="2206204"/>
            <a:ext cx="649288"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41999" name="Line 16"/>
          <p:cNvSpPr>
            <a:spLocks noChangeShapeType="1"/>
          </p:cNvSpPr>
          <p:nvPr/>
        </p:nvSpPr>
        <p:spPr bwMode="auto">
          <a:xfrm>
            <a:off x="5605463" y="3071391"/>
            <a:ext cx="649287"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42000" name="Line 17"/>
          <p:cNvSpPr>
            <a:spLocks noChangeShapeType="1"/>
          </p:cNvSpPr>
          <p:nvPr/>
        </p:nvSpPr>
        <p:spPr bwMode="auto">
          <a:xfrm>
            <a:off x="5580063" y="4006429"/>
            <a:ext cx="649287" cy="0"/>
          </a:xfrm>
          <a:prstGeom prst="line">
            <a:avLst/>
          </a:prstGeom>
          <a:noFill/>
          <a:ln w="9525" cap="rnd">
            <a:solidFill>
              <a:schemeClr val="accent1"/>
            </a:solidFill>
            <a:prstDash val="sysDot"/>
            <a:round/>
            <a:headEnd/>
            <a:tailEnd/>
          </a:ln>
          <a:extLst>
            <a:ext uri="{909E8E84-426E-40DD-AFC4-6F175D3DCCD1}">
              <a14:hiddenFill xmlns:a14="http://schemas.microsoft.com/office/drawing/2010/main">
                <a:noFill/>
              </a14:hiddenFill>
            </a:ext>
          </a:extLst>
        </p:spPr>
        <p:txBody>
          <a:bodyPr>
            <a:spAutoFit/>
          </a:bodyPr>
          <a:lstStyle/>
          <a:p>
            <a:endParaRPr lang="es-MX"/>
          </a:p>
        </p:txBody>
      </p:sp>
      <p:sp>
        <p:nvSpPr>
          <p:cNvPr id="42001" name="Text Box 18"/>
          <p:cNvSpPr txBox="1">
            <a:spLocks noChangeArrowheads="1"/>
          </p:cNvSpPr>
          <p:nvPr/>
        </p:nvSpPr>
        <p:spPr bwMode="auto">
          <a:xfrm>
            <a:off x="6227763" y="1990304"/>
            <a:ext cx="2232025" cy="2292350"/>
          </a:xfrm>
          <a:prstGeom prst="rect">
            <a:avLst/>
          </a:prstGeom>
          <a:solidFill>
            <a:srgbClr val="B2B2B2"/>
          </a:solidFill>
          <a:ln>
            <a:noFill/>
          </a:ln>
          <a:extLst>
            <a:ext uri="{91240B29-F687-4F45-9708-019B960494DF}">
              <a14:hiddenLine xmlns:a14="http://schemas.microsoft.com/office/drawing/2010/main" w="9525" cap="rnd">
                <a:solidFill>
                  <a:srgbClr val="000000"/>
                </a:solidFill>
                <a:prstDash val="sysDot"/>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1600"/>
              <a:t>Base de Conocimiento (BC)</a:t>
            </a:r>
          </a:p>
          <a:p>
            <a:pPr eaLnBrk="1" hangingPunct="1"/>
            <a:endParaRPr lang="es-ES" sz="1600"/>
          </a:p>
          <a:p>
            <a:pPr eaLnBrk="1" hangingPunct="1"/>
            <a:r>
              <a:rPr lang="es-ES" sz="1600"/>
              <a:t>Memoria Activa  (Hechos)</a:t>
            </a:r>
          </a:p>
          <a:p>
            <a:pPr eaLnBrk="1" hangingPunct="1"/>
            <a:r>
              <a:rPr lang="es-ES" sz="1600"/>
              <a:t> y</a:t>
            </a:r>
          </a:p>
          <a:p>
            <a:pPr eaLnBrk="1" hangingPunct="1"/>
            <a:r>
              <a:rPr lang="es-ES" sz="1600"/>
              <a:t>Reglas</a:t>
            </a:r>
          </a:p>
        </p:txBody>
      </p:sp>
      <p:sp>
        <p:nvSpPr>
          <p:cNvPr id="42002" name="4 CuadroTexto"/>
          <p:cNvSpPr txBox="1">
            <a:spLocks noChangeArrowheads="1"/>
          </p:cNvSpPr>
          <p:nvPr/>
        </p:nvSpPr>
        <p:spPr bwMode="auto">
          <a:xfrm>
            <a:off x="143508" y="5574221"/>
            <a:ext cx="8856984" cy="958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pPr>
            <a:r>
              <a:rPr lang="es-ES" sz="2000" dirty="0">
                <a:latin typeface="Arial" panose="020B0604020202020204" pitchFamily="34" charset="0"/>
                <a:cs typeface="Arial" panose="020B0604020202020204" pitchFamily="34" charset="0"/>
              </a:rPr>
              <a:t>Responderá a la pregunta: ¿Cómo? O ¿Por qué? Cuando ha efectuado una conclusión.</a:t>
            </a:r>
          </a:p>
        </p:txBody>
      </p:sp>
    </p:spTree>
    <p:extLst>
      <p:ext uri="{BB962C8B-B14F-4D97-AF65-F5344CB8AC3E}">
        <p14:creationId xmlns:p14="http://schemas.microsoft.com/office/powerpoint/2010/main" val="329604360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614904" y="1556792"/>
            <a:ext cx="8229600" cy="1143000"/>
          </a:xfrm>
        </p:spPr>
        <p:txBody>
          <a:bodyPr>
            <a:normAutofit/>
          </a:bodyPr>
          <a:lstStyle/>
          <a:p>
            <a:pPr algn="l"/>
            <a:r>
              <a:rPr lang="es-MX" b="1" dirty="0" smtClean="0">
                <a:latin typeface="Arial" pitchFamily="34" charset="0"/>
                <a:cs typeface="Arial" pitchFamily="34" charset="0"/>
              </a:rPr>
              <a:t>2.3 Ejemplos</a:t>
            </a:r>
            <a:endParaRPr lang="es-MX" b="1" dirty="0">
              <a:latin typeface="Arial" pitchFamily="34" charset="0"/>
              <a:cs typeface="Arial" pitchFamily="34" charset="0"/>
            </a:endParaRPr>
          </a:p>
        </p:txBody>
      </p:sp>
      <p:sp>
        <p:nvSpPr>
          <p:cNvPr id="2" name="1 Rectángulo"/>
          <p:cNvSpPr/>
          <p:nvPr/>
        </p:nvSpPr>
        <p:spPr>
          <a:xfrm>
            <a:off x="323528" y="2924944"/>
            <a:ext cx="8568454" cy="3170099"/>
          </a:xfrm>
          <a:prstGeom prst="rect">
            <a:avLst/>
          </a:prstGeom>
        </p:spPr>
        <p:txBody>
          <a:bodyPr wrap="square">
            <a:spAutoFit/>
          </a:bodyPr>
          <a:lstStyle/>
          <a:p>
            <a:pPr marL="285750" indent="-285750" algn="just">
              <a:buFont typeface="Arial" pitchFamily="34" charset="0"/>
              <a:buChar char="•"/>
            </a:pPr>
            <a:r>
              <a:rPr lang="es-ES" sz="2000" dirty="0">
                <a:latin typeface="Arial" pitchFamily="34" charset="0"/>
                <a:cs typeface="Arial" pitchFamily="34" charset="0"/>
              </a:rPr>
              <a:t>Robot QRIO de Sony </a:t>
            </a:r>
            <a:r>
              <a:rPr lang="es-MX" sz="2000" dirty="0">
                <a:latin typeface="Arial" pitchFamily="34" charset="0"/>
                <a:cs typeface="Arial" pitchFamily="34" charset="0"/>
              </a:rPr>
              <a:t> </a:t>
            </a:r>
            <a:r>
              <a:rPr lang="es-ES" sz="2000" dirty="0">
                <a:latin typeface="Arial" pitchFamily="34" charset="0"/>
                <a:cs typeface="Arial" pitchFamily="34" charset="0"/>
              </a:rPr>
              <a:t>http://</a:t>
            </a:r>
            <a:r>
              <a:rPr lang="es-ES" sz="2000" dirty="0" smtClean="0">
                <a:latin typeface="Arial" pitchFamily="34" charset="0"/>
                <a:cs typeface="Arial" pitchFamily="34" charset="0"/>
              </a:rPr>
              <a:t>www.youtube.com/watch?v=rokOtmUhos0</a:t>
            </a:r>
          </a:p>
          <a:p>
            <a:pPr marL="285750" indent="-285750" algn="just">
              <a:buFont typeface="Arial" pitchFamily="34" charset="0"/>
              <a:buChar char="•"/>
            </a:pPr>
            <a:r>
              <a:rPr lang="es-ES" sz="2000" dirty="0" smtClean="0">
                <a:latin typeface="Arial" pitchFamily="34" charset="0"/>
                <a:cs typeface="Arial" pitchFamily="34" charset="0"/>
              </a:rPr>
              <a:t>El </a:t>
            </a:r>
            <a:r>
              <a:rPr lang="es-ES" sz="2000" dirty="0">
                <a:latin typeface="Arial" pitchFamily="34" charset="0"/>
                <a:cs typeface="Arial" pitchFamily="34" charset="0"/>
              </a:rPr>
              <a:t>primer trabajo práctico de Robótica en la Maestría de Inteligencia Artificial en la UCLA, Venezuela :D...Robot </a:t>
            </a:r>
            <a:r>
              <a:rPr lang="es-ES" sz="2000" dirty="0" err="1">
                <a:latin typeface="Arial" pitchFamily="34" charset="0"/>
                <a:cs typeface="Arial" pitchFamily="34" charset="0"/>
              </a:rPr>
              <a:t>minibot</a:t>
            </a:r>
            <a:r>
              <a:rPr lang="es-ES" sz="2000" dirty="0">
                <a:latin typeface="Arial" pitchFamily="34" charset="0"/>
                <a:cs typeface="Arial" pitchFamily="34" charset="0"/>
              </a:rPr>
              <a:t> Lego RCX </a:t>
            </a:r>
            <a:endParaRPr lang="es-MX" sz="2000" dirty="0">
              <a:latin typeface="Arial" pitchFamily="34" charset="0"/>
              <a:cs typeface="Arial" pitchFamily="34" charset="0"/>
            </a:endParaRPr>
          </a:p>
          <a:p>
            <a:pPr algn="just"/>
            <a:r>
              <a:rPr lang="es-ES" sz="2000" dirty="0">
                <a:latin typeface="Arial" pitchFamily="34" charset="0"/>
                <a:cs typeface="Arial" pitchFamily="34" charset="0"/>
              </a:rPr>
              <a:t> </a:t>
            </a:r>
            <a:r>
              <a:rPr lang="es-ES" sz="2000" dirty="0" smtClean="0">
                <a:latin typeface="Arial" pitchFamily="34" charset="0"/>
                <a:cs typeface="Arial" pitchFamily="34" charset="0"/>
              </a:rPr>
              <a:t>    http</a:t>
            </a:r>
            <a:r>
              <a:rPr lang="es-ES" sz="2000" dirty="0">
                <a:latin typeface="Arial" pitchFamily="34" charset="0"/>
                <a:cs typeface="Arial" pitchFamily="34" charset="0"/>
              </a:rPr>
              <a:t>://</a:t>
            </a:r>
            <a:r>
              <a:rPr lang="es-ES" sz="2000" dirty="0" smtClean="0">
                <a:latin typeface="Arial" pitchFamily="34" charset="0"/>
                <a:cs typeface="Arial" pitchFamily="34" charset="0"/>
              </a:rPr>
              <a:t>www.youtube.com/watch?v=Wz0aJmFYeaE</a:t>
            </a:r>
          </a:p>
          <a:p>
            <a:pPr marL="285750" indent="-285750" algn="just">
              <a:buFont typeface="Arial" pitchFamily="34" charset="0"/>
              <a:buChar char="•"/>
            </a:pPr>
            <a:r>
              <a:rPr lang="es-ES" sz="2000" dirty="0" smtClean="0">
                <a:latin typeface="Arial" pitchFamily="34" charset="0"/>
                <a:cs typeface="Arial" pitchFamily="34" charset="0"/>
              </a:rPr>
              <a:t>Video de Robótica</a:t>
            </a:r>
          </a:p>
          <a:p>
            <a:pPr algn="just"/>
            <a:r>
              <a:rPr lang="es-ES" sz="2000" dirty="0" smtClean="0">
                <a:latin typeface="Arial" pitchFamily="34" charset="0"/>
                <a:cs typeface="Arial" pitchFamily="34" charset="0"/>
              </a:rPr>
              <a:t>	http</a:t>
            </a:r>
            <a:r>
              <a:rPr lang="es-ES" sz="2000" dirty="0">
                <a:latin typeface="Arial" pitchFamily="34" charset="0"/>
                <a:cs typeface="Arial" pitchFamily="34" charset="0"/>
              </a:rPr>
              <a:t>://</a:t>
            </a:r>
            <a:r>
              <a:rPr lang="es-ES" sz="2000" dirty="0" smtClean="0">
                <a:latin typeface="Arial" pitchFamily="34" charset="0"/>
                <a:cs typeface="Arial" pitchFamily="34" charset="0"/>
              </a:rPr>
              <a:t>www.youtube.com/watch?v=yzCadN4_5Ms </a:t>
            </a:r>
          </a:p>
          <a:p>
            <a:pPr marL="285750" indent="-285750" algn="just">
              <a:buFont typeface="Arial" pitchFamily="34" charset="0"/>
              <a:buChar char="•"/>
            </a:pPr>
            <a:r>
              <a:rPr lang="es-ES" sz="2000" dirty="0" smtClean="0">
                <a:latin typeface="Arial" pitchFamily="34" charset="0"/>
                <a:cs typeface="Arial" pitchFamily="34" charset="0"/>
              </a:rPr>
              <a:t>Video  Redes Neuronales</a:t>
            </a:r>
          </a:p>
          <a:p>
            <a:pPr algn="just"/>
            <a:r>
              <a:rPr lang="es-ES" sz="2000" dirty="0" smtClean="0">
                <a:latin typeface="Arial" pitchFamily="34" charset="0"/>
                <a:cs typeface="Arial" pitchFamily="34" charset="0"/>
              </a:rPr>
              <a:t>	http</a:t>
            </a:r>
            <a:r>
              <a:rPr lang="es-ES" sz="2000" dirty="0">
                <a:latin typeface="Arial" pitchFamily="34" charset="0"/>
                <a:cs typeface="Arial" pitchFamily="34" charset="0"/>
              </a:rPr>
              <a:t>://</a:t>
            </a:r>
            <a:r>
              <a:rPr lang="es-ES" sz="2000" dirty="0" smtClean="0">
                <a:latin typeface="Arial" pitchFamily="34" charset="0"/>
                <a:cs typeface="Arial" pitchFamily="34" charset="0"/>
              </a:rPr>
              <a:t>www.youtube.com/watch?v=HdHFTxlYIjc</a:t>
            </a:r>
          </a:p>
          <a:p>
            <a:pPr marL="285750" indent="-285750" algn="just">
              <a:buFont typeface="Arial" pitchFamily="34" charset="0"/>
              <a:buChar char="•"/>
            </a:pPr>
            <a:r>
              <a:rPr lang="es-ES" sz="2000" dirty="0" smtClean="0">
                <a:latin typeface="Arial" pitchFamily="34" charset="0"/>
                <a:cs typeface="Arial" pitchFamily="34" charset="0"/>
              </a:rPr>
              <a:t>Video Lógica difusa</a:t>
            </a:r>
          </a:p>
          <a:p>
            <a:pPr algn="just"/>
            <a:r>
              <a:rPr lang="es-ES" sz="2000" dirty="0" smtClean="0">
                <a:latin typeface="Arial" pitchFamily="34" charset="0"/>
                <a:cs typeface="Arial" pitchFamily="34" charset="0"/>
              </a:rPr>
              <a:t>	http</a:t>
            </a:r>
            <a:r>
              <a:rPr lang="es-ES" sz="2000" dirty="0">
                <a:latin typeface="Arial" pitchFamily="34" charset="0"/>
                <a:cs typeface="Arial" pitchFamily="34" charset="0"/>
              </a:rPr>
              <a:t>://</a:t>
            </a:r>
            <a:r>
              <a:rPr lang="es-ES" sz="2000" dirty="0" smtClean="0">
                <a:latin typeface="Arial" pitchFamily="34" charset="0"/>
                <a:cs typeface="Arial" pitchFamily="34" charset="0"/>
              </a:rPr>
              <a:t>www.youtube.com/watch?v=ilchnpsROSs</a:t>
            </a:r>
            <a:endParaRPr lang="es-MX" sz="1400" dirty="0"/>
          </a:p>
        </p:txBody>
      </p:sp>
    </p:spTree>
    <p:extLst>
      <p:ext uri="{BB962C8B-B14F-4D97-AF65-F5344CB8AC3E}">
        <p14:creationId xmlns:p14="http://schemas.microsoft.com/office/powerpoint/2010/main" val="16660263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468720" y="1700808"/>
            <a:ext cx="8229600" cy="1143000"/>
          </a:xfrm>
        </p:spPr>
        <p:txBody>
          <a:bodyPr>
            <a:normAutofit/>
          </a:bodyPr>
          <a:lstStyle/>
          <a:p>
            <a:pPr marL="0" indent="0"/>
            <a:r>
              <a:rPr lang="es-MX" b="1" dirty="0" smtClean="0">
                <a:latin typeface="Arial" pitchFamily="34" charset="0"/>
                <a:cs typeface="Arial" pitchFamily="34" charset="0"/>
              </a:rPr>
              <a:t>Referencias</a:t>
            </a:r>
            <a:endParaRPr lang="es-MX" b="1" dirty="0">
              <a:latin typeface="Arial" pitchFamily="34" charset="0"/>
              <a:cs typeface="Arial" pitchFamily="34" charset="0"/>
            </a:endParaRPr>
          </a:p>
        </p:txBody>
      </p:sp>
      <p:sp>
        <p:nvSpPr>
          <p:cNvPr id="8" name="7 Rectángulo"/>
          <p:cNvSpPr/>
          <p:nvPr/>
        </p:nvSpPr>
        <p:spPr>
          <a:xfrm>
            <a:off x="468720" y="2420888"/>
            <a:ext cx="8208912" cy="2862322"/>
          </a:xfrm>
          <a:prstGeom prst="rect">
            <a:avLst/>
          </a:prstGeom>
        </p:spPr>
        <p:txBody>
          <a:bodyPr wrap="square">
            <a:spAutoFit/>
          </a:bodyPr>
          <a:lstStyle/>
          <a:p>
            <a:endParaRPr lang="es-MX" sz="2000" dirty="0" smtClean="0"/>
          </a:p>
          <a:p>
            <a:r>
              <a:rPr lang="es-MX" sz="2000" dirty="0" smtClean="0"/>
              <a:t>Claver </a:t>
            </a:r>
            <a:r>
              <a:rPr lang="es-MX" sz="2000" dirty="0"/>
              <a:t>Cortés, </a:t>
            </a:r>
            <a:r>
              <a:rPr lang="es-MX" sz="2000" dirty="0" smtClean="0"/>
              <a:t>Enrique, </a:t>
            </a:r>
            <a:r>
              <a:rPr lang="es-MX" sz="2000" b="1" dirty="0" smtClean="0"/>
              <a:t>Sistemas </a:t>
            </a:r>
            <a:r>
              <a:rPr lang="es-MX" sz="2000" b="1" dirty="0"/>
              <a:t>de información estratégicos</a:t>
            </a:r>
            <a:r>
              <a:rPr lang="es-MX" sz="2000" dirty="0"/>
              <a:t>, Ed. Trillas, </a:t>
            </a:r>
            <a:r>
              <a:rPr lang="es-MX" sz="2000" dirty="0" smtClean="0"/>
              <a:t>ISBN:9788479082024.</a:t>
            </a:r>
            <a:r>
              <a:rPr lang="es-MX" sz="2000" dirty="0"/>
              <a:t> </a:t>
            </a:r>
          </a:p>
          <a:p>
            <a:r>
              <a:rPr lang="es-MX" sz="2000" dirty="0"/>
              <a:t> </a:t>
            </a:r>
          </a:p>
          <a:p>
            <a:r>
              <a:rPr lang="es-MX" sz="2000" dirty="0"/>
              <a:t>Peter </a:t>
            </a:r>
            <a:r>
              <a:rPr lang="es-MX" sz="2000" dirty="0" err="1"/>
              <a:t>Norvig</a:t>
            </a:r>
            <a:r>
              <a:rPr lang="es-MX" sz="2000" dirty="0"/>
              <a:t>, </a:t>
            </a:r>
            <a:r>
              <a:rPr lang="es-MX" sz="2000" b="1" dirty="0"/>
              <a:t>Inteligencia artificial un enfoque moderno</a:t>
            </a:r>
            <a:r>
              <a:rPr lang="es-MX" sz="2000" dirty="0"/>
              <a:t>, Ed. Pearson España,</a:t>
            </a:r>
            <a:br>
              <a:rPr lang="es-MX" sz="2000" dirty="0"/>
            </a:br>
            <a:r>
              <a:rPr lang="es-MX" sz="2000" dirty="0"/>
              <a:t>ISBN: 9788483227565</a:t>
            </a:r>
            <a:br>
              <a:rPr lang="es-MX" sz="2000" dirty="0"/>
            </a:br>
            <a:endParaRPr lang="es-MX" sz="2000" dirty="0" smtClean="0"/>
          </a:p>
          <a:p>
            <a:r>
              <a:rPr lang="es-MX" sz="2000" dirty="0" smtClean="0"/>
              <a:t>Roque </a:t>
            </a:r>
            <a:r>
              <a:rPr lang="es-MX" sz="2000" dirty="0"/>
              <a:t>Luis Marín Morales, </a:t>
            </a:r>
            <a:r>
              <a:rPr lang="es-MX" sz="2000" b="1" dirty="0"/>
              <a:t>Inteligencia Artificial y Sistemas Inteligentes, </a:t>
            </a:r>
            <a:r>
              <a:rPr lang="es-MX" sz="2000" dirty="0"/>
              <a:t>Ed. McGraw Hill, ISBN: 9788448174019</a:t>
            </a:r>
          </a:p>
        </p:txBody>
      </p:sp>
    </p:spTree>
    <p:extLst>
      <p:ext uri="{BB962C8B-B14F-4D97-AF65-F5344CB8AC3E}">
        <p14:creationId xmlns:p14="http://schemas.microsoft.com/office/powerpoint/2010/main" val="603417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1556792"/>
            <a:ext cx="8229600" cy="1143000"/>
          </a:xfrm>
        </p:spPr>
        <p:txBody>
          <a:bodyPr>
            <a:normAutofit/>
          </a:bodyPr>
          <a:lstStyle/>
          <a:p>
            <a:pPr marL="0" indent="0"/>
            <a:r>
              <a:rPr lang="es-MX" b="1" dirty="0">
                <a:latin typeface="Arial" pitchFamily="34" charset="0"/>
                <a:cs typeface="Arial" pitchFamily="34" charset="0"/>
              </a:rPr>
              <a:t>Desarrollo del tema</a:t>
            </a:r>
          </a:p>
        </p:txBody>
      </p:sp>
      <p:sp>
        <p:nvSpPr>
          <p:cNvPr id="3" name="2 Marcador de contenido"/>
          <p:cNvSpPr>
            <a:spLocks noGrp="1"/>
          </p:cNvSpPr>
          <p:nvPr>
            <p:ph idx="1"/>
          </p:nvPr>
        </p:nvSpPr>
        <p:spPr>
          <a:xfrm>
            <a:off x="457200" y="2924944"/>
            <a:ext cx="8229600" cy="4525963"/>
          </a:xfrm>
        </p:spPr>
        <p:txBody>
          <a:bodyPr>
            <a:normAutofit/>
          </a:bodyPr>
          <a:lstStyle/>
          <a:p>
            <a:pPr marL="0" indent="0">
              <a:buNone/>
            </a:pPr>
            <a:r>
              <a:rPr lang="es-MX" b="1" dirty="0" smtClean="0">
                <a:effectLst>
                  <a:outerShdw blurRad="38100" dist="38100" dir="2700000" algn="tl">
                    <a:srgbClr val="000000">
                      <a:alpha val="43137"/>
                    </a:srgbClr>
                  </a:outerShdw>
                </a:effectLst>
                <a:latin typeface="Arial" pitchFamily="34" charset="0"/>
                <a:cs typeface="Arial" pitchFamily="34" charset="0"/>
              </a:rPr>
              <a:t>UNIDAD II Efectos de las Computadoras sobre la sociedad</a:t>
            </a:r>
          </a:p>
          <a:p>
            <a:pPr marL="0" indent="0">
              <a:buNone/>
            </a:pPr>
            <a:r>
              <a:rPr lang="es-MX" b="1" dirty="0" smtClean="0">
                <a:latin typeface="Arial" pitchFamily="34" charset="0"/>
                <a:cs typeface="Arial" pitchFamily="34" charset="0"/>
              </a:rPr>
              <a:t>2.1 Inteligencia Artificial</a:t>
            </a:r>
          </a:p>
          <a:p>
            <a:pPr marL="0" indent="0">
              <a:buNone/>
            </a:pPr>
            <a:r>
              <a:rPr lang="es-MX" b="1" dirty="0" smtClean="0">
                <a:latin typeface="Arial" pitchFamily="34" charset="0"/>
                <a:cs typeface="Arial" pitchFamily="34" charset="0"/>
              </a:rPr>
              <a:t>2.2 Sistemas Expertos</a:t>
            </a:r>
          </a:p>
          <a:p>
            <a:pPr marL="0" indent="0">
              <a:buNone/>
            </a:pPr>
            <a:r>
              <a:rPr lang="es-MX" b="1" dirty="0" smtClean="0">
                <a:latin typeface="Arial" pitchFamily="34" charset="0"/>
                <a:cs typeface="Arial" pitchFamily="34" charset="0"/>
              </a:rPr>
              <a:t>2.3 Ejemplos</a:t>
            </a:r>
          </a:p>
          <a:p>
            <a:pPr marL="0" indent="0">
              <a:buNone/>
            </a:pPr>
            <a:r>
              <a:rPr lang="es-MX" b="1" dirty="0" smtClean="0">
                <a:latin typeface="Arial" pitchFamily="34" charset="0"/>
                <a:cs typeface="Arial" pitchFamily="34" charset="0"/>
              </a:rPr>
              <a:t>2.4 Referencias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19638488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4 CuadroTexto"/>
          <p:cNvSpPr txBox="1">
            <a:spLocks noChangeArrowheads="1"/>
          </p:cNvSpPr>
          <p:nvPr/>
        </p:nvSpPr>
        <p:spPr bwMode="auto">
          <a:xfrm>
            <a:off x="516776" y="2623091"/>
            <a:ext cx="8064500" cy="3901837"/>
          </a:xfrm>
          <a:prstGeom prst="rect">
            <a:avLst/>
          </a:prstGeom>
          <a:noFill/>
          <a:ln w="9525" algn="ctr">
            <a:noFill/>
            <a:miter lim="800000"/>
            <a:headEnd/>
            <a:tailEnd/>
          </a:ln>
        </p:spPr>
        <p:txBody>
          <a:bodyPr>
            <a:spAutoFit/>
          </a:bodyPr>
          <a:lstStyle/>
          <a:p>
            <a:pPr algn="just">
              <a:lnSpc>
                <a:spcPct val="150000"/>
              </a:lnSpc>
              <a:spcBef>
                <a:spcPct val="50000"/>
              </a:spcBef>
              <a:defRPr/>
            </a:pPr>
            <a:r>
              <a:rPr lang="es-ES" sz="2400" b="1" dirty="0">
                <a:latin typeface="Arial" pitchFamily="34" charset="0"/>
                <a:ea typeface="Tahoma" pitchFamily="34" charset="0"/>
                <a:cs typeface="Arial" pitchFamily="34" charset="0"/>
              </a:rPr>
              <a:t>La Inteligencia Artificial es la parte de la Ciencia que se ocupa del diseño de sistemas de computación inteligentes</a:t>
            </a:r>
            <a:r>
              <a:rPr lang="es-ES" sz="2400" dirty="0">
                <a:latin typeface="Arial" pitchFamily="34" charset="0"/>
                <a:ea typeface="Tahoma" pitchFamily="34" charset="0"/>
                <a:cs typeface="Arial" pitchFamily="34" charset="0"/>
              </a:rPr>
              <a:t>, es decir, sistemas que exhiben las características que asociamos a la inteligencia en el comportamiento humano que se refiere a la comprensión del lenguaje, el aprendizaje, el razonamiento, la resolución de problemas, entre otros.</a:t>
            </a:r>
          </a:p>
        </p:txBody>
      </p:sp>
      <p:sp>
        <p:nvSpPr>
          <p:cNvPr id="9219" name="3 CuadroTexto"/>
          <p:cNvSpPr txBox="1">
            <a:spLocks noChangeArrowheads="1"/>
          </p:cNvSpPr>
          <p:nvPr/>
        </p:nvSpPr>
        <p:spPr bwMode="auto">
          <a:xfrm>
            <a:off x="1547664" y="1621249"/>
            <a:ext cx="873902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2.1 INTELIGENCIA </a:t>
            </a:r>
            <a:r>
              <a:rPr lang="es-ES" sz="3200" b="1" dirty="0">
                <a:effectLst>
                  <a:outerShdw blurRad="38100" dist="38100" dir="2700000" algn="tl">
                    <a:srgbClr val="000000">
                      <a:alpha val="43137"/>
                    </a:srgbClr>
                  </a:outerShdw>
                </a:effectLst>
                <a:latin typeface="Arial" pitchFamily="34" charset="0"/>
                <a:ea typeface="Times New Roman" pitchFamily="18" charset="0"/>
                <a:cs typeface="Arial" pitchFamily="34" charset="0"/>
              </a:rPr>
              <a:t>ARTIFICIAL (IA</a:t>
            </a:r>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a:t>
            </a:r>
          </a:p>
          <a:p>
            <a:pPr eaLnBrk="1" hangingPunct="1"/>
            <a:endParaRPr lang="es-ES" sz="2800" dirty="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p:txBody>
      </p:sp>
    </p:spTree>
    <p:extLst>
      <p:ext uri="{BB962C8B-B14F-4D97-AF65-F5344CB8AC3E}">
        <p14:creationId xmlns:p14="http://schemas.microsoft.com/office/powerpoint/2010/main" val="11363042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4 CuadroTexto"/>
          <p:cNvSpPr txBox="1">
            <a:spLocks noChangeArrowheads="1"/>
          </p:cNvSpPr>
          <p:nvPr/>
        </p:nvSpPr>
        <p:spPr bwMode="auto">
          <a:xfrm>
            <a:off x="323528" y="2441366"/>
            <a:ext cx="8604448"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Estudios centrados en Redes Neuronales.</a:t>
            </a:r>
          </a:p>
          <a:p>
            <a:pPr algn="just" eaLnBrk="1" hangingPunct="1">
              <a:lnSpc>
                <a:spcPct val="150000"/>
              </a:lnSpc>
              <a:spcBef>
                <a:spcPct val="50000"/>
              </a:spcBef>
            </a:pPr>
            <a:r>
              <a:rPr lang="es-ES" sz="2400" dirty="0">
                <a:latin typeface="Arial" pitchFamily="34" charset="0"/>
                <a:cs typeface="Arial" pitchFamily="34" charset="0"/>
              </a:rPr>
              <a:t>Demostración de Teoremas y Ajedrez.</a:t>
            </a:r>
          </a:p>
          <a:p>
            <a:pPr algn="just" eaLnBrk="1" hangingPunct="1">
              <a:lnSpc>
                <a:spcPct val="150000"/>
              </a:lnSpc>
              <a:spcBef>
                <a:spcPct val="50000"/>
              </a:spcBef>
            </a:pPr>
            <a:r>
              <a:rPr lang="es-ES" sz="2400" dirty="0">
                <a:latin typeface="Arial" pitchFamily="34" charset="0"/>
                <a:cs typeface="Arial" pitchFamily="34" charset="0"/>
              </a:rPr>
              <a:t>(1937) Matemático Ingles Alan </a:t>
            </a:r>
            <a:r>
              <a:rPr lang="es-ES" sz="2400" dirty="0" err="1">
                <a:latin typeface="Arial" pitchFamily="34" charset="0"/>
                <a:cs typeface="Arial" pitchFamily="34" charset="0"/>
              </a:rPr>
              <a:t>Mathison</a:t>
            </a:r>
            <a:r>
              <a:rPr lang="es-ES" sz="2400" dirty="0">
                <a:latin typeface="Arial" pitchFamily="34" charset="0"/>
                <a:cs typeface="Arial" pitchFamily="34" charset="0"/>
              </a:rPr>
              <a:t> Turing (Articulo "Números Calculables”), introdujo la Máquina de Turing, una entidad matemática abstracta que formalizo el concepto de algoritmo y resulto ser la precursora de las computadoras digitales. </a:t>
            </a:r>
          </a:p>
        </p:txBody>
      </p:sp>
      <p:sp>
        <p:nvSpPr>
          <p:cNvPr id="11267" name="3 CuadroTexto"/>
          <p:cNvSpPr txBox="1">
            <a:spLocks noChangeArrowheads="1"/>
          </p:cNvSpPr>
          <p:nvPr/>
        </p:nvSpPr>
        <p:spPr bwMode="auto">
          <a:xfrm>
            <a:off x="4470456" y="1556792"/>
            <a:ext cx="820896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2.1.1 ETAPAS </a:t>
            </a:r>
            <a:r>
              <a:rPr lang="es-ES" sz="3200" b="1" dirty="0">
                <a:effectLst>
                  <a:outerShdw blurRad="38100" dist="38100" dir="2700000" algn="tl">
                    <a:srgbClr val="000000">
                      <a:alpha val="43137"/>
                    </a:srgbClr>
                  </a:outerShdw>
                </a:effectLst>
                <a:latin typeface="Arial" pitchFamily="34" charset="0"/>
                <a:ea typeface="Times New Roman" pitchFamily="18" charset="0"/>
                <a:cs typeface="Arial" pitchFamily="34" charset="0"/>
              </a:rPr>
              <a:t>DE LA IA</a:t>
            </a:r>
            <a:r>
              <a:rPr lang="es-ES" sz="2800" b="1" dirty="0">
                <a:solidFill>
                  <a:schemeClr val="accent1"/>
                </a:solidFill>
                <a:latin typeface="Aharoni" pitchFamily="2" charset="-79"/>
                <a:ea typeface="Times New Roman" pitchFamily="18" charset="0"/>
                <a:cs typeface="Aharoni" pitchFamily="2" charset="-79"/>
              </a:rPr>
              <a:t>:</a:t>
            </a:r>
            <a:endParaRPr lang="es-ES" sz="2800" dirty="0">
              <a:solidFill>
                <a:schemeClr val="accent1"/>
              </a:solidFill>
              <a:latin typeface="Aharoni" pitchFamily="2" charset="-79"/>
              <a:ea typeface="Times New Roman" pitchFamily="18" charset="0"/>
              <a:cs typeface="Aharoni" pitchFamily="2" charset="-79"/>
            </a:endParaRPr>
          </a:p>
        </p:txBody>
      </p:sp>
    </p:spTree>
    <p:extLst>
      <p:ext uri="{BB962C8B-B14F-4D97-AF65-F5344CB8AC3E}">
        <p14:creationId xmlns:p14="http://schemas.microsoft.com/office/powerpoint/2010/main" val="41527673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3 CuadroTexto"/>
          <p:cNvSpPr txBox="1">
            <a:spLocks noChangeArrowheads="1"/>
          </p:cNvSpPr>
          <p:nvPr/>
        </p:nvSpPr>
        <p:spPr bwMode="auto">
          <a:xfrm>
            <a:off x="471571" y="1916832"/>
            <a:ext cx="554058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sz="32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2.1.2 PRINCIPALES RAMAS</a:t>
            </a:r>
            <a:endParaRPr lang="es-ES" sz="3200" dirty="0">
              <a:solidFill>
                <a:schemeClr val="accent1"/>
              </a:solidFill>
              <a:effectLst>
                <a:outerShdw blurRad="38100" dist="38100" dir="2700000" algn="tl">
                  <a:srgbClr val="000000">
                    <a:alpha val="43137"/>
                  </a:srgbClr>
                </a:outerShdw>
              </a:effectLst>
              <a:latin typeface="Aharoni" pitchFamily="2" charset="-79"/>
              <a:ea typeface="Times New Roman" pitchFamily="18" charset="0"/>
              <a:cs typeface="Aharoni" pitchFamily="2" charset="-79"/>
            </a:endParaRPr>
          </a:p>
        </p:txBody>
      </p:sp>
      <p:sp>
        <p:nvSpPr>
          <p:cNvPr id="13315" name="Text Box 15"/>
          <p:cNvSpPr txBox="1">
            <a:spLocks noChangeArrowheads="1"/>
          </p:cNvSpPr>
          <p:nvPr/>
        </p:nvSpPr>
        <p:spPr bwMode="auto">
          <a:xfrm>
            <a:off x="566513" y="3768045"/>
            <a:ext cx="8135938" cy="223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Desarrollo de dispositivos mecánicos o de computación que tengan la capacidad de realizar funciones y/o tareas que requieran de un alto grado de precisión, tediosas o impliquen riesgo de peligro para los seres humanos. </a:t>
            </a:r>
          </a:p>
        </p:txBody>
      </p:sp>
      <p:graphicFrame>
        <p:nvGraphicFramePr>
          <p:cNvPr id="9" name="8 Diagrama"/>
          <p:cNvGraphicFramePr/>
          <p:nvPr>
            <p:extLst/>
          </p:nvPr>
        </p:nvGraphicFramePr>
        <p:xfrm>
          <a:off x="4139952" y="1437936"/>
          <a:ext cx="3888432" cy="3112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CuadroTexto"/>
          <p:cNvSpPr txBox="1"/>
          <p:nvPr/>
        </p:nvSpPr>
        <p:spPr>
          <a:xfrm>
            <a:off x="566513" y="3290991"/>
            <a:ext cx="2232248" cy="477054"/>
          </a:xfrm>
          <a:prstGeom prst="rect">
            <a:avLst/>
          </a:prstGeom>
          <a:noFill/>
        </p:spPr>
        <p:txBody>
          <a:bodyPr wrap="square" rtlCol="0">
            <a:spAutoFit/>
          </a:bodyPr>
          <a:lstStyle/>
          <a:p>
            <a:r>
              <a:rPr lang="es-MX" sz="2500" b="1" dirty="0" smtClean="0">
                <a:latin typeface="Arial" pitchFamily="34" charset="0"/>
                <a:cs typeface="Arial" pitchFamily="34" charset="0"/>
              </a:rPr>
              <a:t>Robótica</a:t>
            </a:r>
            <a:r>
              <a:rPr lang="es-MX" dirty="0" smtClean="0"/>
              <a:t> </a:t>
            </a:r>
            <a:endParaRPr lang="es-MX" dirty="0"/>
          </a:p>
        </p:txBody>
      </p:sp>
    </p:spTree>
    <p:extLst>
      <p:ext uri="{BB962C8B-B14F-4D97-AF65-F5344CB8AC3E}">
        <p14:creationId xmlns:p14="http://schemas.microsoft.com/office/powerpoint/2010/main" val="32051554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16"/>
          <p:cNvSpPr txBox="1">
            <a:spLocks noChangeArrowheads="1"/>
          </p:cNvSpPr>
          <p:nvPr/>
        </p:nvSpPr>
        <p:spPr bwMode="auto">
          <a:xfrm>
            <a:off x="360373" y="2276872"/>
            <a:ext cx="5904215" cy="223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Equipos y software que les permite a las computadoras capturar, almacenar y manipular imágenes visuales y fotografías.</a:t>
            </a:r>
          </a:p>
        </p:txBody>
      </p:sp>
      <p:sp>
        <p:nvSpPr>
          <p:cNvPr id="14341" name="Text Box 32"/>
          <p:cNvSpPr txBox="1">
            <a:spLocks noChangeArrowheads="1"/>
          </p:cNvSpPr>
          <p:nvPr/>
        </p:nvSpPr>
        <p:spPr bwMode="auto">
          <a:xfrm>
            <a:off x="355722" y="4528580"/>
            <a:ext cx="8135938" cy="223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Se pueden usar junto con robots para darles "visión" a estas máquinas y que pueda tomar decisiones con base a lo que ve y reconocer la información visual de acuerdo con patrones generales</a:t>
            </a:r>
            <a:r>
              <a:rPr lang="es-ES" sz="2400" dirty="0" smtClean="0">
                <a:latin typeface="Arial" pitchFamily="34" charset="0"/>
                <a:cs typeface="Arial" pitchFamily="34" charset="0"/>
              </a:rPr>
              <a:t>.</a:t>
            </a:r>
            <a:endParaRPr lang="es-ES" sz="2400" dirty="0">
              <a:latin typeface="Arial" pitchFamily="34" charset="0"/>
              <a:cs typeface="Arial" pitchFamily="34" charset="0"/>
            </a:endParaRPr>
          </a:p>
        </p:txBody>
      </p:sp>
      <p:graphicFrame>
        <p:nvGraphicFramePr>
          <p:cNvPr id="2" name="1 Diagrama"/>
          <p:cNvGraphicFramePr/>
          <p:nvPr>
            <p:extLst/>
          </p:nvPr>
        </p:nvGraphicFramePr>
        <p:xfrm>
          <a:off x="5796136" y="1556792"/>
          <a:ext cx="3888432" cy="2968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CuadroTexto"/>
          <p:cNvSpPr txBox="1"/>
          <p:nvPr/>
        </p:nvSpPr>
        <p:spPr>
          <a:xfrm>
            <a:off x="360373" y="1772816"/>
            <a:ext cx="3121463" cy="584775"/>
          </a:xfrm>
          <a:prstGeom prst="rect">
            <a:avLst/>
          </a:prstGeom>
          <a:noFill/>
        </p:spPr>
        <p:txBody>
          <a:bodyPr wrap="square" rtlCol="0">
            <a:spAutoFit/>
          </a:bodyPr>
          <a:lstStyle/>
          <a:p>
            <a:r>
              <a:rPr lang="es-MX" sz="3200" b="1" dirty="0" smtClean="0"/>
              <a:t>Sistema de visión</a:t>
            </a:r>
            <a:endParaRPr lang="es-MX" sz="3200" b="1" dirty="0"/>
          </a:p>
        </p:txBody>
      </p:sp>
    </p:spTree>
    <p:extLst>
      <p:ext uri="{BB962C8B-B14F-4D97-AF65-F5344CB8AC3E}">
        <p14:creationId xmlns:p14="http://schemas.microsoft.com/office/powerpoint/2010/main" val="28346359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21"/>
          <p:cNvSpPr txBox="1">
            <a:spLocks noChangeArrowheads="1"/>
          </p:cNvSpPr>
          <p:nvPr/>
        </p:nvSpPr>
        <p:spPr bwMode="auto">
          <a:xfrm>
            <a:off x="179512" y="2523113"/>
            <a:ext cx="5976664" cy="223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Programas que tienen como entrada lenguajes humanos para traducirlos en un conjunto estándar de instrucciones que una computadora ejecuta.</a:t>
            </a:r>
          </a:p>
        </p:txBody>
      </p:sp>
      <p:sp>
        <p:nvSpPr>
          <p:cNvPr id="15365" name="Text Box 23"/>
          <p:cNvSpPr txBox="1">
            <a:spLocks noChangeArrowheads="1"/>
          </p:cNvSpPr>
          <p:nvPr/>
        </p:nvSpPr>
        <p:spPr bwMode="auto">
          <a:xfrm>
            <a:off x="179940" y="4923770"/>
            <a:ext cx="8135938" cy="1685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lnSpc>
                <a:spcPct val="150000"/>
              </a:lnSpc>
              <a:spcBef>
                <a:spcPct val="50000"/>
              </a:spcBef>
            </a:pPr>
            <a:r>
              <a:rPr lang="es-ES" sz="2400" dirty="0">
                <a:latin typeface="Arial" pitchFamily="34" charset="0"/>
                <a:cs typeface="Arial" pitchFamily="34" charset="0"/>
              </a:rPr>
              <a:t>Permiten a los seres humanos usar su propio lenguaje natural cuando interactúan con programas como sistemas de administración de bases de datos (DBMS</a:t>
            </a:r>
            <a:r>
              <a:rPr lang="es-ES" sz="2400" dirty="0" smtClean="0">
                <a:latin typeface="Arial" pitchFamily="34" charset="0"/>
                <a:cs typeface="Arial" pitchFamily="34" charset="0"/>
              </a:rPr>
              <a:t>). </a:t>
            </a:r>
            <a:endParaRPr lang="es-ES" sz="2400" dirty="0">
              <a:latin typeface="Arial" pitchFamily="34" charset="0"/>
              <a:cs typeface="Arial" pitchFamily="34" charset="0"/>
            </a:endParaRPr>
          </a:p>
        </p:txBody>
      </p:sp>
      <p:graphicFrame>
        <p:nvGraphicFramePr>
          <p:cNvPr id="9" name="8 Diagrama"/>
          <p:cNvGraphicFramePr/>
          <p:nvPr>
            <p:extLst/>
          </p:nvPr>
        </p:nvGraphicFramePr>
        <p:xfrm>
          <a:off x="5796136" y="1435261"/>
          <a:ext cx="3888432" cy="3112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Rectángulo"/>
          <p:cNvSpPr/>
          <p:nvPr/>
        </p:nvSpPr>
        <p:spPr>
          <a:xfrm>
            <a:off x="6255" y="1909992"/>
            <a:ext cx="6218409" cy="584775"/>
          </a:xfrm>
          <a:prstGeom prst="rect">
            <a:avLst/>
          </a:prstGeom>
        </p:spPr>
        <p:txBody>
          <a:bodyPr wrap="square">
            <a:spAutoFit/>
          </a:bodyPr>
          <a:lstStyle/>
          <a:p>
            <a:r>
              <a:rPr lang="es-MX" sz="3200" b="1" dirty="0" smtClean="0"/>
              <a:t>Procesamiento de Lenguaje Natural</a:t>
            </a:r>
            <a:endParaRPr lang="es-MX" sz="3200" b="1" dirty="0"/>
          </a:p>
        </p:txBody>
      </p:sp>
    </p:spTree>
    <p:extLst>
      <p:ext uri="{BB962C8B-B14F-4D97-AF65-F5344CB8AC3E}">
        <p14:creationId xmlns:p14="http://schemas.microsoft.com/office/powerpoint/2010/main" val="258748347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1922</Words>
  <Application>Microsoft Office PowerPoint</Application>
  <PresentationFormat>Presentación en pantalla (4:3)</PresentationFormat>
  <Paragraphs>234</Paragraphs>
  <Slides>36</Slides>
  <Notes>0</Notes>
  <HiddenSlides>0</HiddenSlides>
  <MMClips>0</MMClips>
  <ScaleCrop>false</ScaleCrop>
  <HeadingPairs>
    <vt:vector size="4" baseType="variant">
      <vt:variant>
        <vt:lpstr>Tema</vt:lpstr>
      </vt:variant>
      <vt:variant>
        <vt:i4>1</vt:i4>
      </vt:variant>
      <vt:variant>
        <vt:lpstr>Títulos de diapositiva</vt:lpstr>
      </vt:variant>
      <vt:variant>
        <vt:i4>36</vt:i4>
      </vt:variant>
    </vt:vector>
  </HeadingPairs>
  <TitlesOfParts>
    <vt:vector size="37" baseType="lpstr">
      <vt:lpstr>Tema de Office</vt:lpstr>
      <vt:lpstr>EFECTOS DE LAS COMPUTADORAS SOBRE LA SOCIEDAD “INTELIGENCIA ARTIFICIAL”</vt:lpstr>
      <vt:lpstr>Presentación de PowerPoint</vt:lpstr>
      <vt:lpstr>Presentación de PowerPoint</vt:lpstr>
      <vt:lpstr>Desarrollo del tema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2.3 Ejemplos</vt:lpstr>
      <vt:lpstr>Referencias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Ing. Rafaela</cp:lastModifiedBy>
  <cp:revision>21</cp:revision>
  <dcterms:created xsi:type="dcterms:W3CDTF">2012-12-04T21:22:09Z</dcterms:created>
  <dcterms:modified xsi:type="dcterms:W3CDTF">2015-10-26T18:59:16Z</dcterms:modified>
</cp:coreProperties>
</file>